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8"/>
  </p:notesMasterIdLst>
  <p:sldIdLst>
    <p:sldId id="261" r:id="rId2"/>
    <p:sldId id="262" r:id="rId3"/>
    <p:sldId id="263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81" d="100"/>
          <a:sy n="81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8075EA-7915-4703-A3FA-8AF6A7C72E0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14A28F-77AA-48F3-87B2-31F474535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57356" y="928670"/>
            <a:ext cx="7286644" cy="5446252"/>
          </a:xfrm>
        </p:spPr>
        <p:txBody>
          <a:bodyPr/>
          <a:lstStyle/>
          <a:p>
            <a:r>
              <a:rPr lang="cs-CZ" sz="2000" dirty="0" smtClean="0">
                <a:latin typeface="+mj-lt"/>
              </a:rPr>
              <a:t>       Název školy:	  Základní škola </a:t>
            </a:r>
            <a:r>
              <a:rPr lang="cs-CZ" sz="2000" dirty="0" err="1" smtClean="0">
                <a:latin typeface="+mj-lt"/>
              </a:rPr>
              <a:t>Netvořice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Autor:		  Mgr. Ludmila </a:t>
            </a:r>
            <a:r>
              <a:rPr lang="cs-CZ" sz="2000" dirty="0" err="1" smtClean="0">
                <a:latin typeface="+mj-lt"/>
              </a:rPr>
              <a:t>Vodehnalová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Název:		  VY_32_INOVACE_12_</a:t>
            </a:r>
          </a:p>
          <a:p>
            <a:r>
              <a:rPr lang="cs-CZ" sz="2000" dirty="0" smtClean="0">
                <a:latin typeface="+mj-lt"/>
              </a:rPr>
              <a:t>       Téma:		  Antonín Dvořák</a:t>
            </a:r>
          </a:p>
          <a:p>
            <a:r>
              <a:rPr lang="cs-CZ" sz="2000" dirty="0" smtClean="0">
                <a:latin typeface="+mj-lt"/>
              </a:rPr>
              <a:t>       Č. projektu:	  OP VK 1.4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14818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85860"/>
            <a:ext cx="7467600" cy="4873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Dětství, mládí a studia A. Dvořáka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DUM je určen pro žáky 9. ročníku dle ŠVP Škola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Hudební výchova</a:t>
            </a:r>
          </a:p>
          <a:p>
            <a:endParaRPr lang="cs-CZ" sz="2600" dirty="0" smtClean="0"/>
          </a:p>
          <a:p>
            <a:r>
              <a:rPr lang="cs-CZ" sz="2600" dirty="0" smtClean="0"/>
              <a:t>Prezentace na </a:t>
            </a:r>
            <a:r>
              <a:rPr lang="cs-CZ" sz="2600" smtClean="0"/>
              <a:t>interaktivní </a:t>
            </a:r>
            <a:r>
              <a:rPr lang="cs-CZ" sz="2600" smtClean="0"/>
              <a:t>tabuli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Klíčová slova: dětství, mládí, studia</a:t>
            </a:r>
            <a:endParaRPr lang="cs-CZ" sz="26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785918" y="428604"/>
            <a:ext cx="5357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ANOTACE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357166"/>
            <a:ext cx="7858180" cy="60167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A. Dvořák se narodil jako první z devíti dětí  Františkovi a Anně Dvořákovým</a:t>
            </a:r>
          </a:p>
          <a:p>
            <a:r>
              <a:rPr lang="cs-CZ" dirty="0" smtClean="0"/>
              <a:t>malý Antonín brzy zvládl hru na housle a obveseloval společnost při vesnických tancovačkách a časem absolvoval svá vystoupení v nedalekém kostele</a:t>
            </a:r>
          </a:p>
          <a:p>
            <a:r>
              <a:rPr lang="cs-CZ" dirty="0" smtClean="0"/>
              <a:t>do této doby také spadá Dvořákovo seznámení s lokomotivami, jeho pozdějším celoživotním zájmem</a:t>
            </a:r>
          </a:p>
          <a:p>
            <a:r>
              <a:rPr lang="cs-CZ" dirty="0" smtClean="0"/>
              <a:t>z pracovních důvodu Dvořákova otce se rodina přestěhovala do nedalekých </a:t>
            </a:r>
            <a:r>
              <a:rPr lang="cs-CZ" dirty="0" err="1" smtClean="0"/>
              <a:t>Zlonic</a:t>
            </a:r>
            <a:r>
              <a:rPr lang="cs-CZ" dirty="0" smtClean="0"/>
              <a:t>, a tak se ve svých 12ti letech dostal pod dohled </a:t>
            </a:r>
            <a:r>
              <a:rPr lang="cs-CZ" dirty="0" err="1" smtClean="0"/>
              <a:t>zlonického</a:t>
            </a:r>
            <a:r>
              <a:rPr lang="cs-CZ" dirty="0" smtClean="0"/>
              <a:t> kantora a hudebníka Antonína </a:t>
            </a:r>
            <a:r>
              <a:rPr lang="cs-CZ" dirty="0" err="1" smtClean="0"/>
              <a:t>Liehmanna</a:t>
            </a:r>
            <a:r>
              <a:rPr lang="cs-CZ" dirty="0" smtClean="0"/>
              <a:t> a právě v této době vznikaly první Dvořákovy skladatelské pokusy</a:t>
            </a:r>
          </a:p>
          <a:p>
            <a:r>
              <a:rPr lang="cs-CZ" dirty="0" smtClean="0"/>
              <a:t>vystudoval pražskou varhanickou školu (oficiálně – Ústav pro církevní hudbu) a současně i německou školu</a:t>
            </a:r>
            <a:r>
              <a:rPr lang="en-US" dirty="0" smtClean="0"/>
              <a:t> 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2547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Rodný dům v </a:t>
            </a:r>
            <a:r>
              <a:rPr lang="cs-CZ" b="1" dirty="0" err="1" smtClean="0">
                <a:solidFill>
                  <a:schemeClr val="accent1"/>
                </a:solidFill>
              </a:rPr>
              <a:t>nelahozevsi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785926"/>
            <a:ext cx="3848033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1785926"/>
            <a:ext cx="3838460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285720" y="4429132"/>
            <a:ext cx="38576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1: Rodná světnice A. Dvořáka </a:t>
            </a:r>
            <a:r>
              <a:rPr lang="en-US" sz="1200" b="1" dirty="0" smtClean="0"/>
              <a:t>[1]</a:t>
            </a:r>
            <a:endParaRPr lang="cs-CZ" sz="1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3438" y="4429132"/>
            <a:ext cx="36433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2: Rodný dům A. Dvořáka</a:t>
            </a:r>
            <a:r>
              <a:rPr lang="en-US" sz="1200" b="1" dirty="0" smtClean="0"/>
              <a:t> [1]</a:t>
            </a:r>
            <a:endParaRPr lang="cs-CZ" sz="12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54032"/>
          </a:xfrm>
        </p:spPr>
        <p:txBody>
          <a:bodyPr/>
          <a:lstStyle/>
          <a:p>
            <a:pPr algn="ctr"/>
            <a:r>
              <a:rPr lang="en-US" b="1" dirty="0" smtClean="0">
                <a:solidFill>
                  <a:schemeClr val="accent1"/>
                </a:solidFill>
              </a:rPr>
              <a:t>A. </a:t>
            </a:r>
            <a:r>
              <a:rPr lang="en-US" b="1" dirty="0" err="1" smtClean="0">
                <a:solidFill>
                  <a:schemeClr val="accent1"/>
                </a:solidFill>
              </a:rPr>
              <a:t>Dvo</a:t>
            </a:r>
            <a:r>
              <a:rPr lang="cs-CZ" b="1" dirty="0" err="1" smtClean="0">
                <a:solidFill>
                  <a:schemeClr val="accent1"/>
                </a:solidFill>
              </a:rPr>
              <a:t>řák</a:t>
            </a:r>
            <a:r>
              <a:rPr lang="cs-CZ" b="1" dirty="0" smtClean="0">
                <a:solidFill>
                  <a:schemeClr val="accent1"/>
                </a:solidFill>
              </a:rPr>
              <a:t> v dětství a v mládí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571612"/>
            <a:ext cx="2623204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1571612"/>
            <a:ext cx="2877150" cy="3879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42910" y="5500702"/>
            <a:ext cx="3071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/>
              <a:t>Obr</a:t>
            </a:r>
            <a:r>
              <a:rPr lang="cs-CZ" sz="1200" b="1" dirty="0" err="1" smtClean="0"/>
              <a:t>ázek</a:t>
            </a:r>
            <a:r>
              <a:rPr lang="cs-CZ" sz="1200" b="1" dirty="0" smtClean="0"/>
              <a:t> č. 3: A. Dvořák v dětských   </a:t>
            </a:r>
          </a:p>
          <a:p>
            <a:r>
              <a:rPr lang="cs-CZ" sz="1200" b="1" dirty="0" smtClean="0"/>
              <a:t>                        letech </a:t>
            </a:r>
            <a:r>
              <a:rPr lang="en-US" sz="1200" b="1" dirty="0" smtClean="0"/>
              <a:t>[</a:t>
            </a:r>
            <a:r>
              <a:rPr lang="cs-CZ" sz="1200" b="1" dirty="0" smtClean="0"/>
              <a:t>2</a:t>
            </a:r>
            <a:r>
              <a:rPr lang="en-US" sz="1200" b="1" dirty="0" smtClean="0"/>
              <a:t>]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4810" y="5500702"/>
            <a:ext cx="36433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4: A. Dvořák v roce 1868 </a:t>
            </a:r>
            <a:r>
              <a:rPr lang="en-US" sz="1200" b="1" dirty="0" smtClean="0"/>
              <a:t>[2]</a:t>
            </a:r>
            <a:endParaRPr lang="cs-CZ" sz="12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Použitá literatura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sz="1800" dirty="0" smtClean="0"/>
              <a:t>[1]</a:t>
            </a:r>
            <a:r>
              <a:rPr lang="en-US" dirty="0" smtClean="0"/>
              <a:t>	</a:t>
            </a:r>
            <a:r>
              <a:rPr lang="cs-CZ" sz="1800" dirty="0" smtClean="0"/>
              <a:t>Antonín Dvořák: Život [online]. 2007 [cit. </a:t>
            </a:r>
            <a:r>
              <a:rPr lang="en-US" sz="1800" dirty="0" smtClean="0"/>
              <a:t>	</a:t>
            </a:r>
            <a:r>
              <a:rPr lang="cs-CZ" sz="1800" dirty="0" smtClean="0"/>
              <a:t>2012-11-01]. </a:t>
            </a:r>
            <a:r>
              <a:rPr lang="en-US" sz="1800" dirty="0" smtClean="0"/>
              <a:t>	</a:t>
            </a:r>
            <a:r>
              <a:rPr lang="cs-CZ" sz="1800" dirty="0" smtClean="0"/>
              <a:t>Dostupné z: http://www.</a:t>
            </a:r>
            <a:r>
              <a:rPr lang="cs-CZ" sz="1800" dirty="0" err="1" smtClean="0"/>
              <a:t>antonin</a:t>
            </a:r>
            <a:r>
              <a:rPr lang="cs-CZ" sz="1800" dirty="0" smtClean="0"/>
              <a:t>-</a:t>
            </a:r>
            <a:r>
              <a:rPr lang="cs-CZ" sz="1800" dirty="0" err="1" smtClean="0"/>
              <a:t>dvorak.cz</a:t>
            </a:r>
            <a:r>
              <a:rPr lang="cs-CZ" sz="1800" dirty="0" smtClean="0"/>
              <a:t>/</a:t>
            </a:r>
            <a:r>
              <a:rPr lang="cs-CZ" sz="1800" dirty="0" err="1" smtClean="0"/>
              <a:t>zivot</a:t>
            </a: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[2]</a:t>
            </a:r>
            <a:r>
              <a:rPr lang="cs-CZ" sz="1800" dirty="0" smtClean="0"/>
              <a:t>	Antonín Dvořák: Galerie [online]. 2007 [cit. 2012-11-01]. 	Dostupné z: http://www.</a:t>
            </a:r>
            <a:r>
              <a:rPr lang="cs-CZ" sz="1800" dirty="0" err="1" smtClean="0"/>
              <a:t>antonin</a:t>
            </a:r>
            <a:r>
              <a:rPr lang="cs-CZ" sz="1800" dirty="0" smtClean="0"/>
              <a:t>-</a:t>
            </a:r>
            <a:r>
              <a:rPr lang="cs-CZ" sz="1800" dirty="0" err="1" smtClean="0"/>
              <a:t>dvorak.cz</a:t>
            </a:r>
            <a:r>
              <a:rPr lang="cs-CZ" sz="1800" dirty="0" smtClean="0"/>
              <a:t>/galerie/</a:t>
            </a:r>
            <a:r>
              <a:rPr lang="cs-CZ" sz="1800" dirty="0" err="1" smtClean="0"/>
              <a:t>antonin</a:t>
            </a:r>
            <a:r>
              <a:rPr lang="cs-CZ" sz="1800" dirty="0" smtClean="0"/>
              <a:t>-	</a:t>
            </a:r>
            <a:r>
              <a:rPr lang="cs-CZ" sz="1800" dirty="0" err="1" smtClean="0"/>
              <a:t>dvorak</a:t>
            </a:r>
            <a:endParaRPr lang="cs-CZ" sz="1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1439</TotalTime>
  <Words>223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Snímek 3</vt:lpstr>
      <vt:lpstr>Rodný dům v nelahozevsi</vt:lpstr>
      <vt:lpstr>A. Dvořák v dětství a v mládí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123</cp:revision>
  <dcterms:created xsi:type="dcterms:W3CDTF">2012-10-31T14:21:59Z</dcterms:created>
  <dcterms:modified xsi:type="dcterms:W3CDTF">2013-03-14T17:22:22Z</dcterms:modified>
</cp:coreProperties>
</file>