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6"/>
  </p:notesMasterIdLst>
  <p:sldIdLst>
    <p:sldId id="285" r:id="rId2"/>
    <p:sldId id="286" r:id="rId3"/>
    <p:sldId id="287" r:id="rId4"/>
    <p:sldId id="30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VY_32_INOVACE_1</a:t>
            </a:r>
            <a:r>
              <a:rPr lang="en-US" sz="2000" dirty="0" smtClean="0">
                <a:latin typeface="+mj-lt"/>
              </a:rPr>
              <a:t>6</a:t>
            </a:r>
            <a:r>
              <a:rPr lang="cs-CZ" sz="2000" dirty="0" smtClean="0">
                <a:latin typeface="+mj-lt"/>
              </a:rPr>
              <a:t>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Seznam o</a:t>
            </a:r>
            <a:r>
              <a:rPr lang="en-US" sz="2600" dirty="0" smtClean="0"/>
              <a:t>per A. </a:t>
            </a:r>
            <a:r>
              <a:rPr lang="en-US" sz="2600" dirty="0" err="1" smtClean="0"/>
              <a:t>Dvo</a:t>
            </a:r>
            <a:r>
              <a:rPr lang="cs-CZ" sz="2600" dirty="0" err="1" smtClean="0"/>
              <a:t>řáka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</a:t>
            </a:r>
            <a:r>
              <a:rPr lang="cs-CZ" sz="2600" smtClean="0"/>
              <a:t>interaktivní </a:t>
            </a:r>
            <a:r>
              <a:rPr lang="cs-CZ" sz="2600" smtClean="0"/>
              <a:t>tabuli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Klíčová slova: opery, seznam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Opery A. Dvořáka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571744"/>
            <a:ext cx="5307890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85786" y="121442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„Ten mizerný operní tyátr už mě docela nic nevábí, dokud nebude lepší, nechci o něm nic vědět a lituji toho, že jsem tolik práce a času na své opery obětoval.“</a:t>
            </a:r>
          </a:p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3042" y="6581001"/>
            <a:ext cx="51435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1: Seznam Dvořákových oper </a:t>
            </a:r>
            <a:r>
              <a:rPr lang="en-US" sz="1200" b="1" dirty="0" smtClean="0"/>
              <a:t>[1]</a:t>
            </a:r>
            <a:endParaRPr lang="cs-CZ" sz="1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428736"/>
            <a:ext cx="8001056" cy="49737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800" dirty="0" smtClean="0"/>
              <a:t>[1]	ŠUPKA, </a:t>
            </a:r>
            <a:r>
              <a:rPr lang="en-US" sz="1800" dirty="0" err="1" smtClean="0"/>
              <a:t>Ondřej</a:t>
            </a:r>
            <a:r>
              <a:rPr lang="en-US" sz="1800" dirty="0" smtClean="0"/>
              <a:t>. Opera PLUS: </a:t>
            </a:r>
            <a:r>
              <a:rPr lang="en-US" sz="1800" dirty="0" err="1" smtClean="0"/>
              <a:t>Opery</a:t>
            </a:r>
            <a:r>
              <a:rPr lang="en-US" sz="1800" dirty="0" smtClean="0"/>
              <a:t> </a:t>
            </a:r>
            <a:r>
              <a:rPr lang="en-US" sz="1800" dirty="0" err="1" smtClean="0"/>
              <a:t>Antonína</a:t>
            </a:r>
            <a:r>
              <a:rPr lang="en-US" sz="1800" dirty="0" smtClean="0"/>
              <a:t> </a:t>
            </a:r>
            <a:r>
              <a:rPr lang="en-US" sz="1800" dirty="0" err="1" smtClean="0"/>
              <a:t>Dvořáka</a:t>
            </a:r>
            <a:r>
              <a:rPr lang="en-US" sz="1800" dirty="0" smtClean="0"/>
              <a:t> I: </a:t>
            </a:r>
            <a:r>
              <a:rPr lang="cs-CZ" sz="1800" dirty="0" smtClean="0"/>
              <a:t>	</a:t>
            </a:r>
            <a:r>
              <a:rPr lang="en-US" sz="1800" dirty="0" err="1" smtClean="0"/>
              <a:t>Marný</a:t>
            </a:r>
            <a:r>
              <a:rPr lang="en-US" sz="1800" dirty="0" smtClean="0"/>
              <a:t> </a:t>
            </a:r>
            <a:r>
              <a:rPr lang="en-US" sz="1800" dirty="0" err="1" smtClean="0"/>
              <a:t>boj</a:t>
            </a:r>
            <a:r>
              <a:rPr lang="en-US" sz="1800" dirty="0" smtClean="0"/>
              <a:t> o </a:t>
            </a:r>
            <a:r>
              <a:rPr lang="en-US" sz="1800" dirty="0" err="1" smtClean="0"/>
              <a:t>uznání</a:t>
            </a:r>
            <a:r>
              <a:rPr lang="en-US" sz="1800" dirty="0" smtClean="0"/>
              <a:t> </a:t>
            </a:r>
            <a:r>
              <a:rPr lang="cs-CZ" sz="1800" dirty="0" smtClean="0"/>
              <a:t> </a:t>
            </a:r>
            <a:r>
              <a:rPr lang="en-US" sz="1800" dirty="0" smtClean="0"/>
              <a:t>[online]. 2010 [cit. 2012-11-02]. </a:t>
            </a:r>
            <a:r>
              <a:rPr lang="cs-CZ" sz="1800" dirty="0" smtClean="0"/>
              <a:t>	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http://operaplus.cz/opery-antonina-dvoraka-i-marny-</a:t>
            </a:r>
            <a:r>
              <a:rPr lang="cs-CZ" sz="1800" dirty="0" smtClean="0"/>
              <a:t>	</a:t>
            </a:r>
            <a:r>
              <a:rPr lang="en-US" sz="1800" dirty="0" err="1" smtClean="0"/>
              <a:t>boj</a:t>
            </a:r>
            <a:r>
              <a:rPr lang="en-US" sz="1800" dirty="0" smtClean="0"/>
              <a:t>-o-</a:t>
            </a:r>
            <a:r>
              <a:rPr lang="en-US" sz="1800" dirty="0" err="1" smtClean="0"/>
              <a:t>uznani</a:t>
            </a:r>
            <a:r>
              <a:rPr lang="en-US" sz="1800" dirty="0" smtClean="0"/>
              <a:t>/ 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	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1435</TotalTime>
  <Words>96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Snímek 2</vt:lpstr>
      <vt:lpstr>Opery A. Dvořáka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123</cp:revision>
  <dcterms:created xsi:type="dcterms:W3CDTF">2012-10-31T14:21:59Z</dcterms:created>
  <dcterms:modified xsi:type="dcterms:W3CDTF">2013-03-14T17:30:10Z</dcterms:modified>
</cp:coreProperties>
</file>