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32" r:id="rId1"/>
  </p:sldMasterIdLst>
  <p:notesMasterIdLst>
    <p:notesMasterId r:id="rId6"/>
  </p:notesMasterIdLst>
  <p:sldIdLst>
    <p:sldId id="296" r:id="rId2"/>
    <p:sldId id="297" r:id="rId3"/>
    <p:sldId id="298" r:id="rId4"/>
    <p:sldId id="29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99" autoAdjust="0"/>
    <p:restoredTop sz="94660"/>
  </p:normalViewPr>
  <p:slideViewPr>
    <p:cSldViewPr>
      <p:cViewPr varScale="1">
        <p:scale>
          <a:sx n="81" d="100"/>
          <a:sy n="81" d="100"/>
        </p:scale>
        <p:origin x="-105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8075EA-7915-4703-A3FA-8AF6A7C72E09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14A28F-77AA-48F3-87B2-31F47453500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8E5F7337-D91D-4DFA-BEBA-114536095488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7C729B0B-657D-406C-BDB1-1700E25A6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edg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E5F7337-D91D-4DFA-BEBA-114536095488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C729B0B-657D-406C-BDB1-1700E25A60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8E5F7337-D91D-4DFA-BEBA-114536095488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7C729B0B-657D-406C-BDB1-1700E25A6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edg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F7337-D91D-4DFA-BEBA-114536095488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29B0B-657D-406C-BDB1-1700E25A60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edg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F7337-D91D-4DFA-BEBA-114536095488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29B0B-657D-406C-BDB1-1700E25A60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wedg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E5F7337-D91D-4DFA-BEBA-114536095488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C729B0B-657D-406C-BDB1-1700E25A60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F7337-D91D-4DFA-BEBA-114536095488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29B0B-657D-406C-BDB1-1700E25A6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E5F7337-D91D-4DFA-BEBA-114536095488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C729B0B-657D-406C-BDB1-1700E25A60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edg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E5F7337-D91D-4DFA-BEBA-114536095488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C729B0B-657D-406C-BDB1-1700E25A60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F7337-D91D-4DFA-BEBA-114536095488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29B0B-657D-406C-BDB1-1700E25A6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F7337-D91D-4DFA-BEBA-114536095488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29B0B-657D-406C-BDB1-1700E25A6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8E5F7337-D91D-4DFA-BEBA-114536095488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7C729B0B-657D-406C-BDB1-1700E25A6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33" r:id="rId1"/>
    <p:sldLayoutId id="2147484034" r:id="rId2"/>
    <p:sldLayoutId id="2147484035" r:id="rId3"/>
    <p:sldLayoutId id="2147484036" r:id="rId4"/>
    <p:sldLayoutId id="2147484037" r:id="rId5"/>
    <p:sldLayoutId id="2147484038" r:id="rId6"/>
    <p:sldLayoutId id="2147484039" r:id="rId7"/>
    <p:sldLayoutId id="2147484040" r:id="rId8"/>
    <p:sldLayoutId id="2147484041" r:id="rId9"/>
    <p:sldLayoutId id="2147484042" r:id="rId10"/>
    <p:sldLayoutId id="2147484043" r:id="rId11"/>
  </p:sldLayoutIdLst>
  <p:transition>
    <p:wedge/>
  </p:transition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57356" y="928670"/>
            <a:ext cx="7286644" cy="5446252"/>
          </a:xfrm>
        </p:spPr>
        <p:txBody>
          <a:bodyPr/>
          <a:lstStyle/>
          <a:p>
            <a:r>
              <a:rPr lang="cs-CZ" sz="2000" dirty="0" smtClean="0">
                <a:latin typeface="+mj-lt"/>
              </a:rPr>
              <a:t>       Název školy:	  Základní škola </a:t>
            </a:r>
            <a:r>
              <a:rPr lang="cs-CZ" sz="2000" dirty="0" err="1" smtClean="0">
                <a:latin typeface="+mj-lt"/>
              </a:rPr>
              <a:t>Netvořice</a:t>
            </a:r>
            <a:endParaRPr lang="cs-CZ" sz="2000" dirty="0" smtClean="0">
              <a:latin typeface="+mj-lt"/>
            </a:endParaRPr>
          </a:p>
          <a:p>
            <a:r>
              <a:rPr lang="cs-CZ" sz="2000" dirty="0" smtClean="0">
                <a:latin typeface="+mj-lt"/>
              </a:rPr>
              <a:t>       Autor:		  Mgr. Ludmila </a:t>
            </a:r>
            <a:r>
              <a:rPr lang="cs-CZ" sz="2000" dirty="0" err="1" smtClean="0">
                <a:latin typeface="+mj-lt"/>
              </a:rPr>
              <a:t>Vodehnalová</a:t>
            </a:r>
            <a:endParaRPr lang="cs-CZ" sz="2000" dirty="0" smtClean="0">
              <a:latin typeface="+mj-lt"/>
            </a:endParaRPr>
          </a:p>
          <a:p>
            <a:r>
              <a:rPr lang="cs-CZ" sz="2000" dirty="0" smtClean="0">
                <a:latin typeface="+mj-lt"/>
              </a:rPr>
              <a:t>       Název:		  VY_32_INOVACE_18_</a:t>
            </a:r>
          </a:p>
          <a:p>
            <a:r>
              <a:rPr lang="cs-CZ" sz="2000" dirty="0" smtClean="0">
                <a:latin typeface="+mj-lt"/>
              </a:rPr>
              <a:t>       Téma:		  Antonín Dvořák</a:t>
            </a:r>
          </a:p>
          <a:p>
            <a:r>
              <a:rPr lang="cs-CZ" sz="2000" dirty="0" smtClean="0">
                <a:latin typeface="+mj-lt"/>
              </a:rPr>
              <a:t>       Č. projektu:	  OP VK 1.4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8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2786050" y="4214818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28596" y="1285860"/>
            <a:ext cx="7467600" cy="4873752"/>
          </a:xfrm>
        </p:spPr>
        <p:txBody>
          <a:bodyPr>
            <a:normAutofit lnSpcReduction="10000"/>
          </a:bodyPr>
          <a:lstStyle/>
          <a:p>
            <a:endParaRPr lang="cs-CZ" sz="2600" dirty="0" smtClean="0"/>
          </a:p>
          <a:p>
            <a:r>
              <a:rPr lang="en-US" sz="2600" dirty="0" err="1" smtClean="0"/>
              <a:t>Posledn</a:t>
            </a:r>
            <a:r>
              <a:rPr lang="cs-CZ" sz="2600" dirty="0" smtClean="0"/>
              <a:t>í léta života A. Dvořáka</a:t>
            </a:r>
          </a:p>
          <a:p>
            <a:pPr>
              <a:buNone/>
            </a:pPr>
            <a:endParaRPr lang="cs-CZ" sz="2600" dirty="0" smtClean="0"/>
          </a:p>
          <a:p>
            <a:r>
              <a:rPr lang="cs-CZ" sz="2600" dirty="0" smtClean="0"/>
              <a:t>DUM je určen pro žáky 9. ročníku dle ŠVP Škola pro život ZŠ </a:t>
            </a:r>
            <a:r>
              <a:rPr lang="cs-CZ" sz="2600" dirty="0" err="1" smtClean="0"/>
              <a:t>Netvořice</a:t>
            </a:r>
            <a:endParaRPr lang="cs-CZ" sz="2600" dirty="0" smtClean="0"/>
          </a:p>
          <a:p>
            <a:pPr>
              <a:buNone/>
            </a:pPr>
            <a:endParaRPr lang="cs-CZ" sz="2600" dirty="0" smtClean="0"/>
          </a:p>
          <a:p>
            <a:r>
              <a:rPr lang="cs-CZ" sz="2600" dirty="0" smtClean="0"/>
              <a:t>Hudební výchova</a:t>
            </a:r>
          </a:p>
          <a:p>
            <a:endParaRPr lang="cs-CZ" sz="2600" dirty="0" smtClean="0"/>
          </a:p>
          <a:p>
            <a:r>
              <a:rPr lang="cs-CZ" sz="2600" dirty="0" smtClean="0"/>
              <a:t>Prezentace na interaktivní </a:t>
            </a:r>
            <a:r>
              <a:rPr lang="cs-CZ" sz="2600" dirty="0" smtClean="0"/>
              <a:t>tabuli</a:t>
            </a:r>
          </a:p>
          <a:p>
            <a:pPr>
              <a:buNone/>
            </a:pPr>
            <a:endParaRPr lang="cs-CZ" sz="2600" dirty="0" smtClean="0"/>
          </a:p>
          <a:p>
            <a:r>
              <a:rPr lang="cs-CZ" sz="2600" dirty="0" smtClean="0"/>
              <a:t>Klíčová slova: život, poslední léta </a:t>
            </a:r>
            <a:endParaRPr lang="cs-CZ" sz="2600" dirty="0" smtClean="0"/>
          </a:p>
        </p:txBody>
      </p:sp>
      <p:sp>
        <p:nvSpPr>
          <p:cNvPr id="7" name="TextovéPole 6"/>
          <p:cNvSpPr txBox="1"/>
          <p:nvPr/>
        </p:nvSpPr>
        <p:spPr>
          <a:xfrm>
            <a:off x="1785918" y="428604"/>
            <a:ext cx="53578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1"/>
                </a:solidFill>
              </a:rPr>
              <a:t>ANOTACE</a:t>
            </a:r>
            <a:endParaRPr lang="cs-CZ" sz="2800" b="1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868346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accent1"/>
                </a:solidFill>
              </a:rPr>
              <a:t>Poslední léta Dvořákova života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42910" y="1571612"/>
            <a:ext cx="7643866" cy="4873752"/>
          </a:xfrm>
        </p:spPr>
        <p:txBody>
          <a:bodyPr/>
          <a:lstStyle/>
          <a:p>
            <a:r>
              <a:rPr lang="cs-CZ" dirty="0" smtClean="0"/>
              <a:t>v roce 1901 se A. Dvořák stal profesorem na pražské konzervatoři, kde vychoval řadu významných skladatelů, např. Vítězslava Nezvala, Oskara Nedbala a Josefa Suka</a:t>
            </a:r>
          </a:p>
          <a:p>
            <a:r>
              <a:rPr lang="cs-CZ" dirty="0" smtClean="0"/>
              <a:t>Dvořákovy šedesáté narozeniny v roce 1901 se staly národní událostí</a:t>
            </a:r>
          </a:p>
          <a:p>
            <a:r>
              <a:rPr lang="cs-CZ" dirty="0" smtClean="0"/>
              <a:t>A. Dvořák zemřel 1.5.1904 po pěti týdnech nemoci na srdeční selhání</a:t>
            </a:r>
          </a:p>
          <a:p>
            <a:r>
              <a:rPr lang="cs-CZ" dirty="0" smtClean="0"/>
              <a:t>zanechal po sobě mnoho nedokončených prací </a:t>
            </a:r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96908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accent1"/>
                </a:solidFill>
              </a:rPr>
              <a:t>Použitá literatura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28596" y="1428736"/>
            <a:ext cx="8501122" cy="518809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sz="1800" dirty="0" smtClean="0"/>
              <a:t>[1]</a:t>
            </a:r>
            <a:r>
              <a:rPr lang="cs-CZ" sz="1800" dirty="0" smtClean="0"/>
              <a:t>	Antonín Dvořák: Život a dílo. In: </a:t>
            </a:r>
            <a:r>
              <a:rPr lang="cs-CZ" sz="1800" dirty="0" err="1" smtClean="0"/>
              <a:t>Wikipedia</a:t>
            </a:r>
            <a:r>
              <a:rPr lang="cs-CZ" sz="1800" dirty="0" smtClean="0"/>
              <a:t>: </a:t>
            </a:r>
            <a:r>
              <a:rPr lang="cs-CZ" sz="1800" dirty="0" err="1" smtClean="0"/>
              <a:t>the</a:t>
            </a:r>
            <a:r>
              <a:rPr lang="cs-CZ" sz="1800" dirty="0" smtClean="0"/>
              <a:t> free 	</a:t>
            </a:r>
            <a:r>
              <a:rPr lang="cs-CZ" sz="1800" dirty="0" err="1" smtClean="0"/>
              <a:t>encyclopedia</a:t>
            </a:r>
            <a:r>
              <a:rPr lang="cs-CZ" sz="1800" dirty="0" smtClean="0"/>
              <a:t> [online]. San </a:t>
            </a:r>
            <a:r>
              <a:rPr lang="cs-CZ" sz="1800" dirty="0" err="1" smtClean="0"/>
              <a:t>Francisco</a:t>
            </a:r>
            <a:r>
              <a:rPr lang="cs-CZ" sz="1800" dirty="0" smtClean="0"/>
              <a:t> (CA): </a:t>
            </a:r>
            <a:r>
              <a:rPr lang="cs-CZ" sz="1800" dirty="0" err="1" smtClean="0"/>
              <a:t>Wikimedia</a:t>
            </a:r>
            <a:r>
              <a:rPr lang="cs-CZ" sz="1800" dirty="0" smtClean="0"/>
              <a:t> 	</a:t>
            </a:r>
            <a:r>
              <a:rPr lang="cs-CZ" sz="1800" dirty="0" err="1" smtClean="0"/>
              <a:t>Foundation</a:t>
            </a:r>
            <a:r>
              <a:rPr lang="cs-CZ" sz="1800" dirty="0" smtClean="0"/>
              <a:t>, 2005, 2012-10-23 [cit. 2012-11-01]. Dostupné z: 	http://cs.wikipedia.org/wiki/Antonín_Dvořák </a:t>
            </a:r>
            <a:r>
              <a:rPr lang="en-US" sz="1800" dirty="0" smtClean="0"/>
              <a:t>	</a:t>
            </a:r>
          </a:p>
          <a:p>
            <a:pPr>
              <a:buNone/>
            </a:pPr>
            <a:endParaRPr lang="cs-CZ" sz="1800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1435</TotalTime>
  <Words>106</Words>
  <Application>Microsoft Office PowerPoint</Application>
  <PresentationFormat>Předvádění na obrazovce (4:3)</PresentationFormat>
  <Paragraphs>25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Arkýř</vt:lpstr>
      <vt:lpstr>Snímek 1</vt:lpstr>
      <vt:lpstr>Snímek 2</vt:lpstr>
      <vt:lpstr>Poslední léta Dvořákova života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klára</dc:creator>
  <cp:lastModifiedBy>Lída</cp:lastModifiedBy>
  <cp:revision>123</cp:revision>
  <dcterms:created xsi:type="dcterms:W3CDTF">2012-10-31T14:21:59Z</dcterms:created>
  <dcterms:modified xsi:type="dcterms:W3CDTF">2013-03-14T17:33:13Z</dcterms:modified>
</cp:coreProperties>
</file>