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8"/>
  </p:notesMasterIdLst>
  <p:sldIdLst>
    <p:sldId id="306" r:id="rId2"/>
    <p:sldId id="307" r:id="rId3"/>
    <p:sldId id="308" r:id="rId4"/>
    <p:sldId id="309" r:id="rId5"/>
    <p:sldId id="310" r:id="rId6"/>
    <p:sldId id="31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14A28F-77AA-48F3-87B2-31F4745350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VY_32_INOVACE_19_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Zajímavosti, Dvořákovy výroky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</a:t>
            </a:r>
            <a:r>
              <a:rPr lang="cs-CZ" sz="2600" smtClean="0"/>
              <a:t>interaktivní </a:t>
            </a:r>
            <a:r>
              <a:rPr lang="cs-CZ" sz="2600" smtClean="0"/>
              <a:t>tabuli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Klíčová slova: výroky, vesmír, agorafobie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Dvořák v číslech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1600200"/>
            <a:ext cx="8429684" cy="4873752"/>
          </a:xfrm>
        </p:spPr>
        <p:txBody>
          <a:bodyPr/>
          <a:lstStyle/>
          <a:p>
            <a:r>
              <a:rPr lang="cs-CZ" b="1" dirty="0" smtClean="0"/>
              <a:t>délka života: </a:t>
            </a:r>
            <a:r>
              <a:rPr lang="cs-CZ" dirty="0" smtClean="0"/>
              <a:t>62 let, 7 měsíců, 23 dnů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tělesná výška: </a:t>
            </a:r>
            <a:r>
              <a:rPr lang="cs-CZ" dirty="0" smtClean="0"/>
              <a:t>cca 178 cm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hlavní tvůrčí období: </a:t>
            </a:r>
            <a:r>
              <a:rPr lang="cs-CZ" dirty="0" smtClean="0"/>
              <a:t>1861 - 1903 (42 let)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souhrnná délka trvání všech </a:t>
            </a:r>
            <a:br>
              <a:rPr lang="cs-CZ" b="1" dirty="0" smtClean="0"/>
            </a:br>
            <a:r>
              <a:rPr lang="cs-CZ" b="1" dirty="0" smtClean="0"/>
              <a:t>dochovaných děl: </a:t>
            </a:r>
            <a:r>
              <a:rPr lang="cs-CZ" dirty="0" smtClean="0"/>
              <a:t>tři a půl dne (cca 85 hodin)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počet dirigentských vystoupení: </a:t>
            </a:r>
            <a:r>
              <a:rPr lang="cs-CZ" dirty="0" smtClean="0"/>
              <a:t>112 </a:t>
            </a:r>
            <a:r>
              <a:rPr lang="en-US" dirty="0" smtClean="0"/>
              <a:t>[1]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1785926"/>
            <a:ext cx="1604965" cy="31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072330" y="4929198"/>
            <a:ext cx="19287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1: tělesná výška </a:t>
            </a:r>
            <a:r>
              <a:rPr lang="en-US" sz="1200" b="1" dirty="0" smtClean="0"/>
              <a:t>A. </a:t>
            </a:r>
            <a:r>
              <a:rPr lang="cs-CZ" sz="1200" b="1" dirty="0" smtClean="0"/>
              <a:t>Dvořáka </a:t>
            </a:r>
            <a:r>
              <a:rPr lang="en-US" sz="1200" b="1" dirty="0" smtClean="0"/>
              <a:t>[</a:t>
            </a:r>
            <a:r>
              <a:rPr lang="cs-CZ" sz="1200" b="1" dirty="0" smtClean="0"/>
              <a:t>1</a:t>
            </a:r>
            <a:r>
              <a:rPr lang="en-US" sz="1200" b="1" dirty="0" smtClean="0"/>
              <a:t>]</a:t>
            </a:r>
            <a:endParaRPr lang="cs-CZ" sz="1200" b="1" dirty="0"/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Dvořák ve vesmíru, agorafobie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dne 20.7.1969 se uskutečnil první let člověka na Měsíc</a:t>
            </a:r>
          </a:p>
          <a:p>
            <a:r>
              <a:rPr lang="cs-CZ" dirty="0" smtClean="0"/>
              <a:t>podle tradovaného podání si jeden z kosmonautů při výstupu na povrch pustil nahrávku Dvořákovy Novosvětské</a:t>
            </a:r>
          </a:p>
          <a:p>
            <a:endParaRPr lang="cs-CZ" dirty="0" smtClean="0"/>
          </a:p>
          <a:p>
            <a:r>
              <a:rPr lang="cs-CZ" dirty="0" smtClean="0"/>
              <a:t>Podle vzpomínek Dvořákových současníků skladatel trpěl agorafobií, tzn. strachem z otevřených prostor, náměstí, rušných ulic apod. </a:t>
            </a:r>
            <a:r>
              <a:rPr lang="en-US" dirty="0" smtClean="0"/>
              <a:t>[1]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výroky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143932" cy="497377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z Dvořákovy přednášky na pražské konzervatoři:</a:t>
            </a:r>
            <a:endParaRPr lang="cs-CZ" dirty="0" smtClean="0"/>
          </a:p>
          <a:p>
            <a:r>
              <a:rPr lang="cs-CZ" dirty="0" smtClean="0"/>
              <a:t> "Mít krásnou myšlenku, to není nic tak zvláštního. Myšlenka přijde sama sebou a je-li pěkná a veliká, není to zásluhou člověka. Ale pěkně myšlenku provést a něco velikého z ní udělat, to je právě to nejtěžší, to je právě - umění!"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z dopisu Josefu </a:t>
            </a:r>
            <a:r>
              <a:rPr lang="cs-CZ" dirty="0" err="1" smtClean="0">
                <a:solidFill>
                  <a:schemeClr val="accent1"/>
                </a:solidFill>
              </a:rPr>
              <a:t>Boleškovi</a:t>
            </a:r>
            <a:r>
              <a:rPr lang="cs-CZ" dirty="0" smtClean="0">
                <a:solidFill>
                  <a:schemeClr val="accent1"/>
                </a:solidFill>
              </a:rPr>
              <a:t> 15. 1. 1895:</a:t>
            </a:r>
          </a:p>
          <a:p>
            <a:r>
              <a:rPr lang="cs-CZ" dirty="0" smtClean="0"/>
              <a:t>"Všecko není pro každého a každý ne pro všecko...“</a:t>
            </a:r>
            <a:r>
              <a:rPr lang="en-US" dirty="0" smtClean="0"/>
              <a:t> [2]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28736"/>
            <a:ext cx="8501122" cy="51880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	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1</a:t>
            </a:r>
            <a:r>
              <a:rPr lang="en-US" sz="1800" dirty="0" smtClean="0"/>
              <a:t>] 	</a:t>
            </a:r>
            <a:r>
              <a:rPr lang="en-US" sz="1800" dirty="0" err="1" smtClean="0"/>
              <a:t>Antonín</a:t>
            </a:r>
            <a:r>
              <a:rPr lang="en-US" sz="1800" dirty="0" smtClean="0"/>
              <a:t> </a:t>
            </a:r>
            <a:r>
              <a:rPr lang="en-US" sz="1800" dirty="0" err="1" smtClean="0"/>
              <a:t>Dvořák</a:t>
            </a:r>
            <a:r>
              <a:rPr lang="en-US" sz="1800" dirty="0" smtClean="0"/>
              <a:t>: </a:t>
            </a:r>
            <a:r>
              <a:rPr lang="cs-CZ" sz="1800" dirty="0" smtClean="0"/>
              <a:t>Zajímavosti</a:t>
            </a:r>
            <a:r>
              <a:rPr lang="en-US" sz="1800" dirty="0" smtClean="0"/>
              <a:t> [online]. 2007 [cit. 2012-11-02]. </a:t>
            </a:r>
            <a:r>
              <a:rPr lang="cs-CZ" sz="1800" dirty="0" smtClean="0"/>
              <a:t>	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http://www.antonin-dvorak.cz/</a:t>
            </a:r>
            <a:r>
              <a:rPr lang="cs-CZ" sz="1800" dirty="0" err="1" smtClean="0"/>
              <a:t>zajimavosti</a:t>
            </a:r>
            <a:endParaRPr lang="en-US" sz="1800" dirty="0" smtClean="0"/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en-US" sz="1800" dirty="0" smtClean="0"/>
              <a:t>	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[2]</a:t>
            </a:r>
            <a:r>
              <a:rPr lang="cs-CZ" sz="1800" dirty="0" smtClean="0"/>
              <a:t>	</a:t>
            </a:r>
            <a:r>
              <a:rPr lang="en-US" sz="1800" dirty="0" err="1" smtClean="0"/>
              <a:t>Antonín</a:t>
            </a:r>
            <a:r>
              <a:rPr lang="en-US" sz="1800" dirty="0" smtClean="0"/>
              <a:t> </a:t>
            </a:r>
            <a:r>
              <a:rPr lang="en-US" sz="1800" dirty="0" err="1" smtClean="0"/>
              <a:t>Dvořák</a:t>
            </a:r>
            <a:r>
              <a:rPr lang="en-US" sz="1800" dirty="0" smtClean="0"/>
              <a:t>: </a:t>
            </a:r>
            <a:r>
              <a:rPr lang="cs-CZ" sz="1800" dirty="0" smtClean="0"/>
              <a:t>Výroky</a:t>
            </a:r>
            <a:r>
              <a:rPr lang="en-US" sz="1800" dirty="0" smtClean="0"/>
              <a:t> [online]. 2007 [cit. 2012-11-02].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http://www.antonin-dvorak.cz/</a:t>
            </a:r>
            <a:r>
              <a:rPr lang="cs-CZ" sz="1800" dirty="0" err="1" smtClean="0"/>
              <a:t>vyroky</a:t>
            </a:r>
            <a:endParaRPr lang="en-US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1434</TotalTime>
  <Words>225</Words>
  <Application>Microsoft Office PowerPoint</Application>
  <PresentationFormat>Předvádění na obrazovce (4:3)</PresentationFormat>
  <Paragraphs>46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Dvořák v číslech</vt:lpstr>
      <vt:lpstr>Dvořák ve vesmíru, agorafobie</vt:lpstr>
      <vt:lpstr>výroky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123</cp:revision>
  <dcterms:created xsi:type="dcterms:W3CDTF">2012-10-31T14:21:59Z</dcterms:created>
  <dcterms:modified xsi:type="dcterms:W3CDTF">2013-03-14T17:34:17Z</dcterms:modified>
</cp:coreProperties>
</file>