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5"/>
  </p:notesMasterIdLst>
  <p:sldIdLst>
    <p:sldId id="300" r:id="rId2"/>
    <p:sldId id="301" r:id="rId3"/>
    <p:sldId id="30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81" d="100"/>
          <a:sy n="81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075EA-7915-4703-A3FA-8AF6A7C72E0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4A28F-77AA-48F3-87B2-31F474535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57356" y="928670"/>
            <a:ext cx="7286644" cy="5446252"/>
          </a:xfrm>
        </p:spPr>
        <p:txBody>
          <a:bodyPr/>
          <a:lstStyle/>
          <a:p>
            <a:r>
              <a:rPr lang="cs-CZ" sz="2000" dirty="0" smtClean="0">
                <a:latin typeface="+mj-lt"/>
              </a:rPr>
              <a:t>       Název školy:	  Základní škola </a:t>
            </a:r>
            <a:r>
              <a:rPr lang="cs-CZ" sz="2000" dirty="0" err="1" smtClean="0">
                <a:latin typeface="+mj-lt"/>
              </a:rPr>
              <a:t>Netvořice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Autor:		  Mgr. Ludmila </a:t>
            </a:r>
            <a:r>
              <a:rPr lang="cs-CZ" sz="2000" dirty="0" err="1" smtClean="0">
                <a:latin typeface="+mj-lt"/>
              </a:rPr>
              <a:t>Vodehnalová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Název:		  VY_32_INOVACE_20_</a:t>
            </a:r>
          </a:p>
          <a:p>
            <a:r>
              <a:rPr lang="cs-CZ" sz="2000" dirty="0" smtClean="0">
                <a:latin typeface="+mj-lt"/>
              </a:rPr>
              <a:t>       Téma:		  Antonín Dvořák</a:t>
            </a:r>
          </a:p>
          <a:p>
            <a:r>
              <a:rPr lang="cs-CZ" sz="2000" dirty="0" smtClean="0">
                <a:latin typeface="+mj-lt"/>
              </a:rPr>
              <a:t>       Č. projektu:	  OP VK 1.4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14818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4873752"/>
          </a:xfrm>
        </p:spPr>
        <p:txBody>
          <a:bodyPr>
            <a:normAutofit fontScale="92500"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Kontrolní a shrnující otázky o životě a díle Antonína Dvořáka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DUM je určen pro žáky 9. ročníku dle ŠVP Škola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Hudební výchova</a:t>
            </a:r>
          </a:p>
          <a:p>
            <a:endParaRPr lang="cs-CZ" sz="2600" dirty="0" smtClean="0"/>
          </a:p>
          <a:p>
            <a:r>
              <a:rPr lang="cs-CZ" sz="2600" dirty="0" smtClean="0"/>
              <a:t>Prezentace na interaktivní </a:t>
            </a:r>
            <a:r>
              <a:rPr lang="cs-CZ" sz="2600" dirty="0" smtClean="0"/>
              <a:t>tabuli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Klíčová slova: </a:t>
            </a:r>
            <a:r>
              <a:rPr lang="cs-CZ" sz="2600" smtClean="0"/>
              <a:t>kontrolní otázky, </a:t>
            </a:r>
            <a:r>
              <a:rPr lang="cs-CZ" sz="2600" dirty="0" smtClean="0"/>
              <a:t>Antonín Dvořák</a:t>
            </a:r>
            <a:endParaRPr lang="cs-CZ" sz="2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428604"/>
            <a:ext cx="5357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ANOTACE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7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Kontrolní otázky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428736"/>
            <a:ext cx="8001056" cy="487375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Kdo byl Antonín Dvořák?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Kde se narodil a ve které době A. Dvořák žil?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Mohl se v té době setkat A. Dvořák a B. Smetana?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Obecně charakterizuj Dvořákova díla?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Vyjmenuj alespoň 4 typy hudebních stylů, které Dvořák skládal?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je charakteristické pro Slovanské tance?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Vyjmenuj alespoň 3 Dvořákovy opery?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Kdy A. Dvořák zhudebnil libreto k Rusalce a o čem tato opera pojednává?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edg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1434</TotalTime>
  <Words>121</Words>
  <Application>Microsoft Office PowerPoint</Application>
  <PresentationFormat>Předvádění na obrazovce (4:3)</PresentationFormat>
  <Paragraphs>31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Arkýř</vt:lpstr>
      <vt:lpstr>Snímek 1</vt:lpstr>
      <vt:lpstr>Snímek 2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124</cp:revision>
  <dcterms:created xsi:type="dcterms:W3CDTF">2012-10-31T14:21:59Z</dcterms:created>
  <dcterms:modified xsi:type="dcterms:W3CDTF">2013-03-14T17:35:21Z</dcterms:modified>
</cp:coreProperties>
</file>