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VY_12_INOVACE_10_Práce s chybou(1)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Práce </a:t>
          </a:r>
          <a:r>
            <a:rPr lang="cs-CZ" smtClean="0"/>
            <a:t>s chybou(1)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VY_12_INOVACE_10_Práce s chybou(1)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Práce </a:t>
          </a:r>
          <a:r>
            <a:rPr lang="cs-CZ" sz="1800" kern="1200" smtClean="0"/>
            <a:t>s chybou(1)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C40612-22BB-47CE-894B-A9BAA12AD67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1FB0A-EE26-4036-BB59-A035014DBF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8542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za pomoci učitele opravují chyby, některé věty pak správně přepíší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1FB0A-EE26-4036-BB59-A035014DBF4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vymalují připravený</a:t>
            </a:r>
            <a:r>
              <a:rPr lang="cs-CZ" baseline="0" dirty="0" smtClean="0"/>
              <a:t> obrázek</a:t>
            </a:r>
            <a:r>
              <a:rPr lang="cs-CZ" dirty="0" smtClean="0"/>
              <a:t> podle svých představ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1FB0A-EE26-4036-BB59-A035014DBF4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272788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tabulí.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musí znát o hláskách a pravidlu psaní u,ů,ú a zároveň co musí znát o druzích vět. Opravují chyby, jako kdyby byli oni sami učitelem/učitelkou.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maminka </a:t>
            </a:r>
            <a:r>
              <a:rPr lang="cs-CZ" sz="3600" dirty="0" err="1" smtClean="0"/>
              <a:t>jéde</a:t>
            </a:r>
            <a:r>
              <a:rPr lang="cs-CZ" sz="3600" dirty="0" smtClean="0"/>
              <a:t> do </a:t>
            </a:r>
            <a:r>
              <a:rPr lang="cs-CZ" sz="3600" dirty="0" err="1" smtClean="0"/>
              <a:t>opravni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Náš dědeček </a:t>
            </a:r>
            <a:r>
              <a:rPr lang="cs-CZ" sz="3600" dirty="0" err="1" smtClean="0"/>
              <a:t>ůnavou</a:t>
            </a:r>
            <a:r>
              <a:rPr lang="cs-CZ" sz="3600" dirty="0" smtClean="0"/>
              <a:t> sotva </a:t>
            </a:r>
            <a:r>
              <a:rPr lang="cs-CZ" sz="3600" dirty="0" err="1" smtClean="0"/>
              <a:t>dícha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dáš si K večery si rohlík s </a:t>
            </a:r>
            <a:r>
              <a:rPr lang="cs-CZ" sz="3600" dirty="0" err="1" smtClean="0"/>
              <a:t>medém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Půjdeme v </a:t>
            </a:r>
            <a:r>
              <a:rPr lang="cs-CZ" sz="3600" dirty="0" err="1" smtClean="0"/>
              <a:t>ponděli</a:t>
            </a:r>
            <a:r>
              <a:rPr lang="cs-CZ" sz="3600" dirty="0" smtClean="0"/>
              <a:t> do </a:t>
            </a:r>
            <a:r>
              <a:rPr lang="cs-CZ" sz="3600" dirty="0" err="1" smtClean="0"/>
              <a:t>cukrárni</a:t>
            </a:r>
            <a:r>
              <a:rPr lang="cs-CZ" sz="3600" dirty="0" smtClean="0"/>
              <a:t>?</a:t>
            </a:r>
          </a:p>
          <a:p>
            <a:pPr>
              <a:buNone/>
            </a:pPr>
            <a:r>
              <a:rPr lang="cs-CZ" sz="3600" dirty="0" smtClean="0"/>
              <a:t>Ukliď si </a:t>
            </a:r>
            <a:r>
              <a:rPr lang="cs-CZ" sz="3600" dirty="0" err="1" smtClean="0"/>
              <a:t>svúj</a:t>
            </a:r>
            <a:r>
              <a:rPr lang="cs-CZ" sz="3600" dirty="0" smtClean="0"/>
              <a:t> </a:t>
            </a:r>
            <a:r>
              <a:rPr lang="cs-CZ" sz="3600" dirty="0" err="1" smtClean="0"/>
              <a:t>pokojýk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Kupila </a:t>
            </a:r>
            <a:r>
              <a:rPr lang="cs-CZ" sz="3600" dirty="0" err="1" smtClean="0"/>
              <a:t>jsém</a:t>
            </a:r>
            <a:r>
              <a:rPr lang="cs-CZ" sz="3600" dirty="0" smtClean="0"/>
              <a:t> si </a:t>
            </a:r>
            <a:r>
              <a:rPr lang="cs-CZ" sz="3600" dirty="0" err="1" smtClean="0"/>
              <a:t>modrí</a:t>
            </a:r>
            <a:r>
              <a:rPr lang="cs-CZ" sz="3600" dirty="0" smtClean="0"/>
              <a:t> svetr a </a:t>
            </a:r>
            <a:r>
              <a:rPr lang="cs-CZ" sz="3600" dirty="0" err="1" smtClean="0"/>
              <a:t>zeléne</a:t>
            </a:r>
            <a:r>
              <a:rPr lang="cs-CZ" sz="3600" dirty="0" smtClean="0"/>
              <a:t> kalhoty.</a:t>
            </a:r>
          </a:p>
          <a:p>
            <a:pPr>
              <a:buNone/>
            </a:pPr>
            <a:r>
              <a:rPr lang="cs-CZ" sz="3600" dirty="0" smtClean="0"/>
              <a:t>Proč máš </a:t>
            </a:r>
            <a:r>
              <a:rPr lang="cs-CZ" sz="3600" dirty="0" err="1" smtClean="0"/>
              <a:t>dlohé</a:t>
            </a:r>
            <a:r>
              <a:rPr lang="cs-CZ" sz="3600" dirty="0" smtClean="0"/>
              <a:t> </a:t>
            </a:r>
            <a:r>
              <a:rPr lang="cs-CZ" sz="3600" dirty="0" err="1" smtClean="0"/>
              <a:t>nohi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pic>
        <p:nvPicPr>
          <p:cNvPr id="1026" name="Picture 2" descr="C:\Users\Steflova\AppData\Local\Microsoft\Windows\Temporary Internet Files\Content.IE5\8L5RCFQ0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0599" y="357166"/>
            <a:ext cx="1503367" cy="1024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Odměna za práci </a:t>
            </a:r>
            <a:r>
              <a:rPr lang="cs-CZ" smtClean="0"/>
              <a:t>v </a:t>
            </a:r>
            <a:r>
              <a:rPr lang="cs-CZ" smtClean="0"/>
              <a:t>hodině.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85786" y="1643050"/>
            <a:ext cx="7715304" cy="44291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785786" y="1643050"/>
            <a:ext cx="2428892" cy="1428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57158" y="3286124"/>
            <a:ext cx="4429156" cy="1143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1535885" y="2107397"/>
            <a:ext cx="4429156" cy="3500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6200000" flipH="1">
            <a:off x="4107653" y="3036091"/>
            <a:ext cx="4429156" cy="16430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6000760" y="3571876"/>
            <a:ext cx="3786214" cy="13573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>
            <a:off x="857224" y="1643050"/>
            <a:ext cx="7643866" cy="29289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785786" y="3500438"/>
            <a:ext cx="3214710" cy="25717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 flipH="1" flipV="1">
            <a:off x="3357554" y="2357430"/>
            <a:ext cx="4429156" cy="3000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3607587" y="3964785"/>
            <a:ext cx="2286016" cy="19288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5572132" y="2857496"/>
            <a:ext cx="3429024" cy="1000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-357222" y="4000504"/>
            <a:ext cx="3571900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V="1">
            <a:off x="2393141" y="2393149"/>
            <a:ext cx="2143140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0800000">
            <a:off x="785786" y="2357430"/>
            <a:ext cx="92869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183</Words>
  <Application>Microsoft Office PowerPoint</Application>
  <PresentationFormat>Předvádění na obrazovce (4:3)</PresentationFormat>
  <Paragraphs>26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Oprav chyby</vt:lpstr>
      <vt:lpstr>Odměna za práci v hodině.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14</cp:revision>
  <dcterms:created xsi:type="dcterms:W3CDTF">2011-08-21T15:31:45Z</dcterms:created>
  <dcterms:modified xsi:type="dcterms:W3CDTF">2012-03-12T20:55:46Z</dcterms:modified>
</cp:coreProperties>
</file>