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81" d="100"/>
          <a:sy n="81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976" y="357166"/>
            <a:ext cx="8001024" cy="2857520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Název školy:	Základní škola </a:t>
            </a:r>
            <a:r>
              <a:rPr lang="cs-CZ" sz="3000" b="1" dirty="0" err="1" smtClean="0"/>
              <a:t>Netvořice</a:t>
            </a:r>
            <a:endParaRPr lang="cs-CZ" sz="3000" b="1" dirty="0" smtClean="0"/>
          </a:p>
          <a:p>
            <a:r>
              <a:rPr lang="cs-CZ" sz="3000" b="1" dirty="0" smtClean="0"/>
              <a:t>Autor:		Mgr. Ludmila </a:t>
            </a:r>
            <a:r>
              <a:rPr lang="cs-CZ" sz="3000" b="1" dirty="0" err="1" smtClean="0"/>
              <a:t>Vodehnalová</a:t>
            </a:r>
            <a:endParaRPr lang="cs-CZ" sz="3000" b="1" dirty="0" smtClean="0"/>
          </a:p>
          <a:p>
            <a:r>
              <a:rPr lang="cs-CZ" sz="3000" b="1" dirty="0" smtClean="0"/>
              <a:t>Název:		VY_32_INOVACE_01_</a:t>
            </a:r>
          </a:p>
          <a:p>
            <a:r>
              <a:rPr lang="cs-CZ" sz="3000" b="1" dirty="0" smtClean="0"/>
              <a:t>Téma:		Baroko</a:t>
            </a:r>
          </a:p>
          <a:p>
            <a:r>
              <a:rPr lang="cs-CZ" sz="3000" b="1" dirty="0" smtClean="0"/>
              <a:t>Č. projektu:		OP VK 1.4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57356" y="414338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Základní údaje o baroku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</a:t>
            </a:r>
            <a:r>
              <a:rPr lang="cs-CZ" smtClean="0"/>
              <a:t>interaktivní </a:t>
            </a:r>
            <a:r>
              <a:rPr lang="cs-CZ" smtClean="0"/>
              <a:t>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směr, </a:t>
            </a:r>
            <a:r>
              <a:rPr lang="cs-CZ" dirty="0" err="1" smtClean="0"/>
              <a:t>barroc</a:t>
            </a:r>
            <a:r>
              <a:rPr lang="cs-CZ" dirty="0" smtClean="0"/>
              <a:t>, cit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28736"/>
            <a:ext cx="8686800" cy="507209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17. a 18. století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 to </a:t>
            </a:r>
            <a:r>
              <a:rPr lang="cs-CZ" dirty="0" err="1" smtClean="0"/>
              <a:t>umělecko</a:t>
            </a:r>
            <a:r>
              <a:rPr lang="cs-CZ" dirty="0" smtClean="0"/>
              <a:t>–kulturní směr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vznikl v Itálii a rozšířil se po celé Evropě a jejích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koloniích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termín baroko je převzato z </a:t>
            </a:r>
            <a:r>
              <a:rPr lang="cs-CZ" dirty="0" err="1" smtClean="0"/>
              <a:t>portugelského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francouzského </a:t>
            </a:r>
            <a:r>
              <a:rPr lang="cs-CZ" i="1" dirty="0" err="1" smtClean="0"/>
              <a:t>barroc</a:t>
            </a:r>
            <a:r>
              <a:rPr lang="cs-CZ" i="1" dirty="0" smtClean="0"/>
              <a:t>, tzn. perla nepravidelných </a:t>
            </a:r>
            <a:r>
              <a:rPr lang="en-US" i="1" dirty="0" smtClean="0"/>
              <a:t/>
            </a:r>
            <a:br>
              <a:rPr lang="en-US" i="1" dirty="0" smtClean="0"/>
            </a:br>
            <a:r>
              <a:rPr lang="cs-CZ" i="1" dirty="0" smtClean="0"/>
              <a:t>tvarů</a:t>
            </a:r>
            <a:r>
              <a:rPr lang="en-US" i="1" dirty="0" smtClean="0"/>
              <a:t> </a:t>
            </a:r>
            <a:r>
              <a:rPr lang="en-US" dirty="0" smtClean="0"/>
              <a:t>[2]</a:t>
            </a:r>
            <a:endParaRPr lang="cs-CZ" dirty="0" smtClean="0"/>
          </a:p>
          <a:p>
            <a:endParaRPr lang="cs-CZ" i="1" dirty="0" smtClean="0"/>
          </a:p>
          <a:p>
            <a:r>
              <a:rPr lang="cs-CZ" dirty="0" smtClean="0"/>
              <a:t>zatímco renesance kladla důraz na rozum, v baroku opět přišel ke slovu cit</a:t>
            </a:r>
            <a:r>
              <a:rPr lang="en-US" dirty="0" smtClean="0"/>
              <a:t> [3]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000" dirty="0" smtClean="0"/>
              <a:t>[1]	 	</a:t>
            </a:r>
            <a:r>
              <a:rPr lang="en-US" sz="2000" dirty="0" err="1" smtClean="0"/>
              <a:t>Baroko</a:t>
            </a:r>
            <a:r>
              <a:rPr lang="en-US" sz="2000" dirty="0" smtClean="0"/>
              <a:t>. In: Wikipedia: the free encyclopedia [online]. San Francisco 	(CA): Wikimedia Foundation, 2005, 2012-12-28 [cit. 2013-01-03]. 	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http://cs.wikipedia.org/wiki/Baroko</a:t>
            </a:r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[2]		</a:t>
            </a:r>
            <a:r>
              <a:rPr lang="en-US" sz="2000" dirty="0" err="1" smtClean="0"/>
              <a:t>Barokní</a:t>
            </a:r>
            <a:r>
              <a:rPr lang="en-US" sz="2000" dirty="0" smtClean="0"/>
              <a:t> </a:t>
            </a:r>
            <a:r>
              <a:rPr lang="en-US" sz="2000" dirty="0" err="1" smtClean="0"/>
              <a:t>hudba</a:t>
            </a:r>
            <a:r>
              <a:rPr lang="en-US" sz="2000" dirty="0" smtClean="0"/>
              <a:t>. In: Wikipedia: the free encyclopedia [online]. San 	Francisco (CA): Wikimedia Foundation, 2005, 2012-11-25 [cit. 2013-	01-03].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http://cs.wikipedia.org/wiki/Barokní_hudba</a:t>
            </a:r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[3]		CHARALAMBIDIS, </a:t>
            </a:r>
            <a:r>
              <a:rPr lang="en-US" sz="2000" dirty="0" err="1" smtClean="0"/>
              <a:t>Alexandros</a:t>
            </a:r>
            <a:r>
              <a:rPr lang="en-US" sz="2000" dirty="0" smtClean="0"/>
              <a:t>. </a:t>
            </a:r>
            <a:r>
              <a:rPr lang="en-US" sz="2000" dirty="0" err="1" smtClean="0"/>
              <a:t>Hudební</a:t>
            </a:r>
            <a:r>
              <a:rPr lang="en-US" sz="2000" dirty="0" smtClean="0"/>
              <a:t> </a:t>
            </a:r>
            <a:r>
              <a:rPr lang="en-US" sz="2000" dirty="0" err="1" smtClean="0"/>
              <a:t>výchova</a:t>
            </a:r>
            <a:r>
              <a:rPr lang="en-US" sz="2000" dirty="0" smtClean="0"/>
              <a:t> pro 8. </a:t>
            </a:r>
            <a:r>
              <a:rPr lang="en-US" sz="2000" dirty="0" err="1" smtClean="0"/>
              <a:t>ročník</a:t>
            </a:r>
            <a:r>
              <a:rPr lang="en-US" sz="2000" dirty="0" smtClean="0"/>
              <a:t> </a:t>
            </a:r>
            <a:r>
              <a:rPr lang="en-US" sz="2000" dirty="0" err="1" smtClean="0"/>
              <a:t>základní</a:t>
            </a:r>
            <a:r>
              <a:rPr lang="en-US" sz="2000" dirty="0" smtClean="0"/>
              <a:t> 	</a:t>
            </a:r>
            <a:r>
              <a:rPr lang="en-US" sz="2000" dirty="0" err="1" smtClean="0"/>
              <a:t>školy</a:t>
            </a:r>
            <a:r>
              <a:rPr lang="en-US" sz="2000" dirty="0" smtClean="0"/>
              <a:t>. 1. </a:t>
            </a:r>
            <a:r>
              <a:rPr lang="en-US" sz="2000" dirty="0" err="1" smtClean="0"/>
              <a:t>vyd</a:t>
            </a:r>
            <a:r>
              <a:rPr lang="en-US" sz="2000" dirty="0" smtClean="0"/>
              <a:t>. </a:t>
            </a:r>
            <a:r>
              <a:rPr lang="en-US" sz="2000" dirty="0" err="1" smtClean="0"/>
              <a:t>Praha</a:t>
            </a:r>
            <a:r>
              <a:rPr lang="en-US" sz="2000" dirty="0" smtClean="0"/>
              <a:t>: SPN - </a:t>
            </a:r>
            <a:r>
              <a:rPr lang="en-US" sz="2000" dirty="0" err="1" smtClean="0"/>
              <a:t>pedagogické</a:t>
            </a:r>
            <a:r>
              <a:rPr lang="en-US" sz="2000" dirty="0" smtClean="0"/>
              <a:t> </a:t>
            </a:r>
            <a:r>
              <a:rPr lang="en-US" sz="2000" dirty="0" err="1" smtClean="0"/>
              <a:t>nakladatelství</a:t>
            </a:r>
            <a:r>
              <a:rPr lang="en-US" sz="2000" dirty="0" smtClean="0"/>
              <a:t>, 1998, s. 85. 	ISBN 80-7235-041-2.</a:t>
            </a:r>
            <a:endParaRPr lang="cs-CZ" sz="2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1077</TotalTime>
  <Words>48</Words>
  <Application>Microsoft Office PowerPoint</Application>
  <PresentationFormat>Předvádění na obrazovce (4:3)</PresentationFormat>
  <Paragraphs>32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Snímek 1</vt:lpstr>
      <vt:lpstr>Anotace</vt:lpstr>
      <vt:lpstr>Baroko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71</cp:revision>
  <dcterms:created xsi:type="dcterms:W3CDTF">2013-01-03T08:50:07Z</dcterms:created>
  <dcterms:modified xsi:type="dcterms:W3CDTF">2013-03-14T18:40:18Z</dcterms:modified>
</cp:coreProperties>
</file>