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61" r:id="rId3"/>
    <p:sldId id="262" r:id="rId4"/>
    <p:sldId id="26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63" autoAdjust="0"/>
    <p:restoredTop sz="94660"/>
  </p:normalViewPr>
  <p:slideViewPr>
    <p:cSldViewPr>
      <p:cViewPr varScale="1">
        <p:scale>
          <a:sx n="81" d="100"/>
          <a:sy n="81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723A84B-6A5E-4429-BE49-CAAF37D3843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179893C-B68C-4933-945E-E40B8D3B73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>
    <p:wedg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2976" y="357166"/>
            <a:ext cx="8001024" cy="2857520"/>
          </a:xfrm>
        </p:spPr>
        <p:txBody>
          <a:bodyPr>
            <a:normAutofit/>
          </a:bodyPr>
          <a:lstStyle/>
          <a:p>
            <a:r>
              <a:rPr lang="cs-CZ" sz="3000" b="1" dirty="0" smtClean="0"/>
              <a:t>Název školy:	Základní škola </a:t>
            </a:r>
            <a:r>
              <a:rPr lang="cs-CZ" sz="3000" b="1" dirty="0" err="1" smtClean="0"/>
              <a:t>Netvořice</a:t>
            </a:r>
            <a:endParaRPr lang="cs-CZ" sz="3000" b="1" dirty="0" smtClean="0"/>
          </a:p>
          <a:p>
            <a:r>
              <a:rPr lang="cs-CZ" sz="3000" b="1" dirty="0" smtClean="0"/>
              <a:t>Autor:		Mgr. Ludmila </a:t>
            </a:r>
            <a:r>
              <a:rPr lang="cs-CZ" sz="3000" b="1" dirty="0" err="1" smtClean="0"/>
              <a:t>Vodehnalová</a:t>
            </a:r>
            <a:endParaRPr lang="cs-CZ" sz="3000" b="1" dirty="0" smtClean="0"/>
          </a:p>
          <a:p>
            <a:r>
              <a:rPr lang="cs-CZ" sz="3000" b="1" dirty="0" smtClean="0"/>
              <a:t>Název:		VY_32_INOVACE_0</a:t>
            </a:r>
            <a:r>
              <a:rPr lang="en-US" sz="3000" b="1" dirty="0" smtClean="0"/>
              <a:t>2</a:t>
            </a:r>
            <a:r>
              <a:rPr lang="cs-CZ" sz="3000" b="1" dirty="0" smtClean="0"/>
              <a:t>_</a:t>
            </a:r>
          </a:p>
          <a:p>
            <a:r>
              <a:rPr lang="cs-CZ" sz="3000" b="1" dirty="0" smtClean="0"/>
              <a:t>Téma:		Baroko</a:t>
            </a:r>
          </a:p>
          <a:p>
            <a:r>
              <a:rPr lang="cs-CZ" sz="3000" b="1" dirty="0" smtClean="0"/>
              <a:t>Č. projektu:		OP VK 1.4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57356" y="4143380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Baroko v architektuře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8. ročníku dle ŠVP 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cs-CZ" dirty="0" smtClean="0"/>
              <a:t>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Hudební výchova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</a:t>
            </a:r>
            <a:r>
              <a:rPr lang="cs-CZ" dirty="0" smtClean="0"/>
              <a:t>tabuli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Klíčová slova: architektura, stavba, oblouk, elipsa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monumentální stavby (kostely, kláštery, paláce, zámky, školy, radnice atd.) </a:t>
            </a:r>
            <a:r>
              <a:rPr lang="en-US" dirty="0" smtClean="0"/>
              <a:t>[1]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oblouky a elipsy</a:t>
            </a:r>
            <a:r>
              <a:rPr lang="en-US" dirty="0" smtClean="0"/>
              <a:t> [2]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důraz na vnější dojem a ne na funkčnost</a:t>
            </a:r>
            <a:r>
              <a:rPr lang="en-US" dirty="0" smtClean="0"/>
              <a:t> [2]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práce se světlem a prostorem</a:t>
            </a:r>
            <a:r>
              <a:rPr lang="en-US" dirty="0" smtClean="0"/>
              <a:t> [3]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stěny, kupole a stropy pokrývaly malby</a:t>
            </a:r>
            <a:r>
              <a:rPr lang="en-US" dirty="0" smtClean="0"/>
              <a:t> [3]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architektura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518034"/>
            <a:ext cx="3786214" cy="283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2714620"/>
            <a:ext cx="3714776" cy="2786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28596" y="4429132"/>
            <a:ext cx="407196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1: Kostel sv. Mikuláše v Praze</a:t>
            </a:r>
            <a:r>
              <a:rPr lang="en-US" sz="1400" b="1" dirty="0" smtClean="0"/>
              <a:t> [4]</a:t>
            </a:r>
            <a:endParaRPr lang="cs-CZ" sz="1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29190" y="5572140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 smtClean="0"/>
              <a:t>Obr</a:t>
            </a:r>
            <a:r>
              <a:rPr lang="cs-CZ" sz="1400" b="1" dirty="0" err="1" smtClean="0"/>
              <a:t>ázek</a:t>
            </a:r>
            <a:r>
              <a:rPr lang="cs-CZ" sz="1400" b="1" dirty="0" smtClean="0"/>
              <a:t> č. 2: Malířská výzdoba v kupoli Kostela sv. Mikuláše </a:t>
            </a:r>
            <a:r>
              <a:rPr lang="en-US" sz="1400" b="1" dirty="0" smtClean="0"/>
              <a:t>[</a:t>
            </a:r>
            <a:r>
              <a:rPr lang="en-US" sz="1400" b="1" dirty="0"/>
              <a:t>4</a:t>
            </a:r>
            <a:r>
              <a:rPr lang="en-US" sz="1400" b="1" dirty="0" smtClean="0"/>
              <a:t>]</a:t>
            </a:r>
            <a:endParaRPr lang="cs-CZ" sz="1400" b="1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 smtClean="0"/>
              <a:t>Pou</a:t>
            </a:r>
            <a:r>
              <a:rPr lang="cs-CZ" dirty="0" smtClean="0"/>
              <a:t>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46672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sz="2000" dirty="0" smtClean="0"/>
              <a:t>[1]		</a:t>
            </a:r>
            <a:r>
              <a:rPr lang="en-US" sz="2000" dirty="0" err="1" smtClean="0"/>
              <a:t>Barokní</a:t>
            </a:r>
            <a:r>
              <a:rPr lang="en-US" sz="2000" dirty="0" smtClean="0"/>
              <a:t> </a:t>
            </a:r>
            <a:r>
              <a:rPr lang="en-US" sz="2000" dirty="0" err="1" smtClean="0"/>
              <a:t>architektura</a:t>
            </a:r>
            <a:r>
              <a:rPr lang="en-US" sz="2000" dirty="0" smtClean="0"/>
              <a:t>. In: Wikipedia: the free encyclopedia [online]. San 	Francisco (CA): Wikimedia Foundation, 2009, 2012-10-29 [cit. 2013-	01-03]. </a:t>
            </a:r>
            <a:r>
              <a:rPr lang="en-US" sz="2000" dirty="0" err="1" smtClean="0"/>
              <a:t>Dostupné</a:t>
            </a:r>
            <a:r>
              <a:rPr lang="en-US" sz="2000" dirty="0" smtClean="0"/>
              <a:t> z: http://cs.wikipedia.org/wiki/Barokní_architektura</a:t>
            </a:r>
          </a:p>
          <a:p>
            <a:pPr>
              <a:buNone/>
            </a:pP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>[2]		</a:t>
            </a:r>
            <a:r>
              <a:rPr lang="en-US" sz="2000" dirty="0" err="1" smtClean="0"/>
              <a:t>Barokní</a:t>
            </a:r>
            <a:r>
              <a:rPr lang="en-US" sz="2000" dirty="0" smtClean="0"/>
              <a:t> </a:t>
            </a:r>
            <a:r>
              <a:rPr lang="en-US" sz="2000" dirty="0" err="1" smtClean="0"/>
              <a:t>architektura</a:t>
            </a:r>
            <a:r>
              <a:rPr lang="en-US" sz="2000" dirty="0" smtClean="0"/>
              <a:t>: </a:t>
            </a:r>
            <a:r>
              <a:rPr lang="en-US" sz="2000" dirty="0" err="1" smtClean="0"/>
              <a:t>Hlavní</a:t>
            </a:r>
            <a:r>
              <a:rPr lang="en-US" sz="2000" dirty="0" smtClean="0"/>
              <a:t> </a:t>
            </a:r>
            <a:r>
              <a:rPr lang="en-US" sz="2000" dirty="0" err="1" smtClean="0"/>
              <a:t>složky</a:t>
            </a:r>
            <a:r>
              <a:rPr lang="en-US" sz="2000" dirty="0" smtClean="0"/>
              <a:t> </a:t>
            </a:r>
            <a:r>
              <a:rPr lang="en-US" sz="2000" dirty="0" err="1" smtClean="0"/>
              <a:t>architektury</a:t>
            </a:r>
            <a:r>
              <a:rPr lang="en-US" sz="2000" dirty="0" smtClean="0"/>
              <a:t>. In: Wikipedia: the free 	encyclopedia [online]. San Francisco (CA): Wikimedia Foundation, 	2009, 2012-10-29 [cit. 2013-01-03]. </a:t>
            </a:r>
            <a:r>
              <a:rPr lang="en-US" sz="2000" dirty="0" err="1" smtClean="0"/>
              <a:t>Dostupné</a:t>
            </a:r>
            <a:r>
              <a:rPr lang="en-US" sz="2000" dirty="0" smtClean="0"/>
              <a:t> z: 	http://cs.wikipedia.org/wiki/Barokní_architektura</a:t>
            </a:r>
          </a:p>
          <a:p>
            <a:pPr>
              <a:buNone/>
            </a:pP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>[3]		</a:t>
            </a:r>
            <a:r>
              <a:rPr lang="en-US" sz="2000" dirty="0" err="1" smtClean="0"/>
              <a:t>Barokní</a:t>
            </a:r>
            <a:r>
              <a:rPr lang="en-US" sz="2000" dirty="0" smtClean="0"/>
              <a:t> </a:t>
            </a:r>
            <a:r>
              <a:rPr lang="en-US" sz="2000" dirty="0" err="1" smtClean="0"/>
              <a:t>architektura</a:t>
            </a:r>
            <a:r>
              <a:rPr lang="en-US" sz="2000" dirty="0" smtClean="0"/>
              <a:t>: </a:t>
            </a:r>
            <a:r>
              <a:rPr lang="en-US" sz="2000" dirty="0" err="1" smtClean="0"/>
              <a:t>Výzdoba</a:t>
            </a:r>
            <a:r>
              <a:rPr lang="en-US" sz="2000" dirty="0" smtClean="0"/>
              <a:t>. In: Wikipedia: the free encyclopedia 	[online]. San Francisco (CA): Wikimedia Foundation, 2009, 2012-10-	29 [cit. 2013-01-03]. </a:t>
            </a:r>
            <a:r>
              <a:rPr lang="en-US" sz="2000" dirty="0" err="1" smtClean="0"/>
              <a:t>Dostupné</a:t>
            </a:r>
            <a:r>
              <a:rPr lang="en-US" sz="2000" dirty="0" smtClean="0"/>
              <a:t> z: 	http://cs.wikipedia.org/wiki/Barokní_architektura</a:t>
            </a:r>
          </a:p>
          <a:p>
            <a:pPr>
              <a:buNone/>
            </a:pPr>
            <a:endParaRPr lang="en-US" sz="2000" dirty="0" smtClean="0"/>
          </a:p>
          <a:p>
            <a:pPr>
              <a:buNone/>
            </a:pPr>
            <a:r>
              <a:rPr lang="en-US" sz="2000" dirty="0" smtClean="0"/>
              <a:t>[4]		</a:t>
            </a:r>
            <a:r>
              <a:rPr lang="en-US" sz="2000" dirty="0" err="1" smtClean="0"/>
              <a:t>Kostel</a:t>
            </a:r>
            <a:r>
              <a:rPr lang="en-US" sz="2000" dirty="0" smtClean="0"/>
              <a:t> </a:t>
            </a:r>
            <a:r>
              <a:rPr lang="en-US" sz="2000" dirty="0" err="1" smtClean="0"/>
              <a:t>svatého</a:t>
            </a:r>
            <a:r>
              <a:rPr lang="en-US" sz="2000" dirty="0" smtClean="0"/>
              <a:t> </a:t>
            </a:r>
            <a:r>
              <a:rPr lang="en-US" sz="2000" dirty="0" err="1" smtClean="0"/>
              <a:t>Mikuláše</a:t>
            </a:r>
            <a:r>
              <a:rPr lang="en-US" sz="2000" dirty="0" smtClean="0"/>
              <a:t> (</a:t>
            </a:r>
            <a:r>
              <a:rPr lang="en-US" sz="2000" dirty="0" err="1" smtClean="0"/>
              <a:t>Malá</a:t>
            </a:r>
            <a:r>
              <a:rPr lang="en-US" sz="2000" dirty="0" smtClean="0"/>
              <a:t> </a:t>
            </a:r>
            <a:r>
              <a:rPr lang="en-US" sz="2000" dirty="0" err="1" smtClean="0"/>
              <a:t>Strana</a:t>
            </a:r>
            <a:r>
              <a:rPr lang="en-US" sz="2000" dirty="0" smtClean="0"/>
              <a:t>). In: Wikipedia: the free 	encyclopedia [online]. San Francisco (CA): Wikimedia Foundation, 	2007, 2012-08-31 [cit. 2013-01-03]. </a:t>
            </a:r>
            <a:r>
              <a:rPr lang="en-US" sz="2000" dirty="0" err="1" smtClean="0"/>
              <a:t>Dostupné</a:t>
            </a:r>
            <a:r>
              <a:rPr lang="en-US" sz="2000" dirty="0" smtClean="0"/>
              <a:t> z: 	http://</a:t>
            </a:r>
            <a:r>
              <a:rPr lang="en-US" sz="2000" dirty="0" err="1" smtClean="0"/>
              <a:t>cs.wikipedia.org</a:t>
            </a:r>
            <a:r>
              <a:rPr lang="en-US" sz="2000" dirty="0" smtClean="0"/>
              <a:t>/wiki/</a:t>
            </a:r>
            <a:r>
              <a:rPr lang="en-US" sz="2000" dirty="0" err="1" smtClean="0"/>
              <a:t>Kostel_svatého_Mikuláše</a:t>
            </a:r>
            <a:r>
              <a:rPr lang="en-US" sz="2000" dirty="0" smtClean="0"/>
              <a:t>_(</a:t>
            </a:r>
            <a:r>
              <a:rPr lang="en-US" sz="2000" dirty="0" err="1" smtClean="0"/>
              <a:t>Malá_Strana</a:t>
            </a:r>
            <a:r>
              <a:rPr lang="en-US" sz="2000" dirty="0" smtClean="0"/>
              <a:t>)</a:t>
            </a:r>
            <a:endParaRPr lang="cs-CZ" sz="20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1076</TotalTime>
  <Words>110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Snímek 1</vt:lpstr>
      <vt:lpstr>Anotace</vt:lpstr>
      <vt:lpstr>architektura</vt:lpstr>
      <vt:lpstr>architektura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71</cp:revision>
  <dcterms:created xsi:type="dcterms:W3CDTF">2013-01-03T08:50:07Z</dcterms:created>
  <dcterms:modified xsi:type="dcterms:W3CDTF">2013-03-14T18:41:16Z</dcterms:modified>
</cp:coreProperties>
</file>