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71" r:id="rId4"/>
    <p:sldId id="272" r:id="rId5"/>
    <p:sldId id="27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>
      <p:cViewPr varScale="1">
        <p:scale>
          <a:sx n="81" d="100"/>
          <a:sy n="81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wedg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976" y="357166"/>
            <a:ext cx="8001024" cy="2857520"/>
          </a:xfrm>
        </p:spPr>
        <p:txBody>
          <a:bodyPr>
            <a:normAutofit/>
          </a:bodyPr>
          <a:lstStyle/>
          <a:p>
            <a:r>
              <a:rPr lang="cs-CZ" sz="3000" b="1" dirty="0" smtClean="0"/>
              <a:t>Název školy:	Základní škola </a:t>
            </a:r>
            <a:r>
              <a:rPr lang="cs-CZ" sz="3000" b="1" dirty="0" err="1" smtClean="0"/>
              <a:t>Netvořice</a:t>
            </a:r>
            <a:endParaRPr lang="cs-CZ" sz="3000" b="1" dirty="0" smtClean="0"/>
          </a:p>
          <a:p>
            <a:r>
              <a:rPr lang="cs-CZ" sz="3000" b="1" dirty="0" smtClean="0"/>
              <a:t>Autor:		Mgr. Ludmila </a:t>
            </a:r>
            <a:r>
              <a:rPr lang="cs-CZ" sz="3000" b="1" dirty="0" err="1" smtClean="0"/>
              <a:t>Vodehnalová</a:t>
            </a:r>
            <a:endParaRPr lang="cs-CZ" sz="3000" b="1" dirty="0" smtClean="0"/>
          </a:p>
          <a:p>
            <a:r>
              <a:rPr lang="cs-CZ" sz="3000" b="1" dirty="0" smtClean="0"/>
              <a:t>Název:		VY_32_INOVACE_04_</a:t>
            </a:r>
          </a:p>
          <a:p>
            <a:r>
              <a:rPr lang="cs-CZ" sz="3000" b="1" dirty="0" smtClean="0"/>
              <a:t>Téma:		Baroko</a:t>
            </a:r>
          </a:p>
          <a:p>
            <a:r>
              <a:rPr lang="cs-CZ" sz="3000" b="1" dirty="0" smtClean="0"/>
              <a:t>Č. projektu:		OP VK 1.4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57356" y="414338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Nové hudební druhy a formy v baroku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8. ročníku dle ŠVP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</a:t>
            </a:r>
            <a:r>
              <a:rPr lang="cs-CZ" smtClean="0"/>
              <a:t>interaktivní </a:t>
            </a:r>
            <a:r>
              <a:rPr lang="cs-CZ" smtClean="0"/>
              <a:t>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druh, forma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Nové hudební druhy a 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75234"/>
          </a:xfrm>
        </p:spPr>
        <p:txBody>
          <a:bodyPr>
            <a:normAutofit/>
          </a:bodyPr>
          <a:lstStyle/>
          <a:p>
            <a:r>
              <a:rPr lang="cs-CZ" b="1" dirty="0" smtClean="0"/>
              <a:t>Opera </a:t>
            </a:r>
            <a:r>
              <a:rPr lang="cs-CZ" dirty="0" smtClean="0"/>
              <a:t>– vznikla kolem roku 1600</a:t>
            </a:r>
          </a:p>
          <a:p>
            <a:r>
              <a:rPr lang="cs-CZ" b="1" dirty="0" smtClean="0"/>
              <a:t>Kantáta</a:t>
            </a:r>
            <a:r>
              <a:rPr lang="cs-CZ" dirty="0" smtClean="0"/>
              <a:t> a </a:t>
            </a:r>
            <a:r>
              <a:rPr lang="cs-CZ" b="1" dirty="0" smtClean="0"/>
              <a:t>oratorium</a:t>
            </a:r>
            <a:r>
              <a:rPr lang="cs-CZ" dirty="0" smtClean="0"/>
              <a:t> – skladba pro sbor. sóla </a:t>
            </a:r>
            <a:br>
              <a:rPr lang="cs-CZ" dirty="0" smtClean="0"/>
            </a:br>
            <a:r>
              <a:rPr lang="cs-CZ" dirty="0" smtClean="0"/>
              <a:t>a orchestr</a:t>
            </a:r>
          </a:p>
          <a:p>
            <a:r>
              <a:rPr lang="cs-CZ" b="1" dirty="0" smtClean="0"/>
              <a:t>Suita </a:t>
            </a:r>
            <a:r>
              <a:rPr lang="cs-CZ" dirty="0" smtClean="0"/>
              <a:t>– orchestrální nebo sólová skladba, v níž bylo seřazeno několik starých tanců za sebou</a:t>
            </a:r>
          </a:p>
          <a:p>
            <a:r>
              <a:rPr lang="cs-CZ" b="1" dirty="0" smtClean="0"/>
              <a:t>Koncert</a:t>
            </a:r>
            <a:r>
              <a:rPr lang="cs-CZ" dirty="0" smtClean="0"/>
              <a:t> – dílo pro sólistu (nebo skupinu sólistů) a doprovodný orchestr</a:t>
            </a:r>
          </a:p>
          <a:p>
            <a:r>
              <a:rPr lang="cs-CZ" b="1" dirty="0" smtClean="0"/>
              <a:t>Fuga</a:t>
            </a:r>
            <a:r>
              <a:rPr lang="cs-CZ" dirty="0" smtClean="0"/>
              <a:t> – hudební forma vycházející z vícehlasu</a:t>
            </a:r>
            <a:r>
              <a:rPr lang="en-US" dirty="0" smtClean="0"/>
              <a:t> [1]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Nové hudební druhy a 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Nástrojová hudba </a:t>
            </a:r>
            <a:r>
              <a:rPr lang="cs-CZ" dirty="0" smtClean="0"/>
              <a:t>– v baroku prožívala jedinečný rozkvět = zdokonalily se hudební nástroje, dále se rozvinula hra na housle a violu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Orchestry</a:t>
            </a:r>
            <a:r>
              <a:rPr lang="cs-CZ" dirty="0" smtClean="0"/>
              <a:t> – vznikaly první orchestry, které většinou měli jen 13 – 16 hráčů</a:t>
            </a:r>
            <a:r>
              <a:rPr lang="en-US" dirty="0" smtClean="0"/>
              <a:t> [1]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sz="2000" dirty="0" smtClean="0"/>
              <a:t>[1]	</a:t>
            </a:r>
            <a:r>
              <a:rPr lang="cs-CZ" sz="2000" dirty="0" smtClean="0"/>
              <a:t> </a:t>
            </a:r>
            <a:r>
              <a:rPr lang="en-US" sz="2000" dirty="0" smtClean="0"/>
              <a:t>	</a:t>
            </a:r>
            <a:r>
              <a:rPr lang="cs-CZ" sz="2000" dirty="0" smtClean="0"/>
              <a:t>CHARALAMBIDIS, </a:t>
            </a:r>
            <a:r>
              <a:rPr lang="cs-CZ" sz="2000" dirty="0" err="1" smtClean="0"/>
              <a:t>Alexandros</a:t>
            </a:r>
            <a:r>
              <a:rPr lang="cs-CZ" sz="2000" dirty="0" smtClean="0"/>
              <a:t>. Hudební výchova pro 8. ročník základní 	školy.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1998, s. 86. 	ISBN 80-7235-041-2. </a:t>
            </a:r>
            <a:r>
              <a:rPr lang="en-US" sz="2000" dirty="0" smtClean="0"/>
              <a:t>		</a:t>
            </a:r>
            <a:r>
              <a:rPr lang="cs-CZ" sz="2000" dirty="0" smtClean="0"/>
              <a:t> </a:t>
            </a:r>
            <a:r>
              <a:rPr lang="en-US" sz="2000" dirty="0" smtClean="0"/>
              <a:t>	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1077</TotalTime>
  <Words>93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Snímek 1</vt:lpstr>
      <vt:lpstr>Anotace</vt:lpstr>
      <vt:lpstr>Nové hudební druhy a formy</vt:lpstr>
      <vt:lpstr>Nové hudební druhy a formy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71</cp:revision>
  <dcterms:created xsi:type="dcterms:W3CDTF">2013-01-03T08:50:07Z</dcterms:created>
  <dcterms:modified xsi:type="dcterms:W3CDTF">2013-03-14T18:43:30Z</dcterms:modified>
</cp:coreProperties>
</file>