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647" autoAdjust="0"/>
    <p:restoredTop sz="94660"/>
  </p:normalViewPr>
  <p:slideViewPr>
    <p:cSldViewPr>
      <p:cViewPr>
        <p:scale>
          <a:sx n="84" d="100"/>
          <a:sy n="84" d="100"/>
        </p:scale>
        <p:origin x="-732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2976" y="357166"/>
            <a:ext cx="8001024" cy="2857520"/>
          </a:xfrm>
        </p:spPr>
        <p:txBody>
          <a:bodyPr>
            <a:normAutofit/>
          </a:bodyPr>
          <a:lstStyle/>
          <a:p>
            <a:r>
              <a:rPr lang="cs-CZ" sz="3000" b="1" dirty="0" smtClean="0"/>
              <a:t>Název školy:	Základní škola </a:t>
            </a:r>
            <a:r>
              <a:rPr lang="cs-CZ" sz="3000" b="1" dirty="0" err="1" smtClean="0"/>
              <a:t>Netvořice</a:t>
            </a:r>
            <a:endParaRPr lang="cs-CZ" sz="3000" b="1" dirty="0" smtClean="0"/>
          </a:p>
          <a:p>
            <a:r>
              <a:rPr lang="cs-CZ" sz="3000" b="1" dirty="0" smtClean="0"/>
              <a:t>Autor:		Mgr. Ludmila </a:t>
            </a:r>
            <a:r>
              <a:rPr lang="cs-CZ" sz="3000" b="1" dirty="0" err="1" smtClean="0"/>
              <a:t>Vodehnalová</a:t>
            </a:r>
            <a:endParaRPr lang="cs-CZ" sz="3000" b="1" dirty="0" smtClean="0"/>
          </a:p>
          <a:p>
            <a:r>
              <a:rPr lang="cs-CZ" sz="3000" b="1" dirty="0" smtClean="0"/>
              <a:t>Název:		VY_32_INOVACE_0</a:t>
            </a:r>
            <a:r>
              <a:rPr lang="en-US" sz="3000" b="1" dirty="0" smtClean="0"/>
              <a:t>5</a:t>
            </a:r>
            <a:r>
              <a:rPr lang="cs-CZ" sz="3000" b="1" dirty="0" smtClean="0"/>
              <a:t>_</a:t>
            </a:r>
          </a:p>
          <a:p>
            <a:r>
              <a:rPr lang="cs-CZ" sz="3000" b="1" dirty="0" smtClean="0"/>
              <a:t>Téma:		Baroko</a:t>
            </a:r>
          </a:p>
          <a:p>
            <a:r>
              <a:rPr lang="cs-CZ" sz="3000" b="1" dirty="0" smtClean="0"/>
              <a:t>Č. projektu:		OP VK 1.4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57356" y="414338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Opera </a:t>
            </a:r>
            <a:r>
              <a:rPr lang="cs-CZ" dirty="0" smtClean="0"/>
              <a:t>v baroku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</a:t>
            </a:r>
            <a:r>
              <a:rPr lang="cs-CZ" dirty="0" smtClean="0"/>
              <a:t>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opera, </a:t>
            </a:r>
            <a:r>
              <a:rPr lang="cs-CZ" dirty="0" err="1" smtClean="0"/>
              <a:t>Dafné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Opera v </a:t>
            </a:r>
            <a:r>
              <a:rPr lang="en-US" dirty="0" err="1" smtClean="0"/>
              <a:t>baroku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díla oper vznikala ve Florencii </a:t>
            </a:r>
            <a:r>
              <a:rPr lang="en-US" dirty="0" smtClean="0"/>
              <a:t>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zpočátku operní díla přinášela jednoduché sólové zpěvy s doprovodem viol</a:t>
            </a:r>
            <a:r>
              <a:rPr lang="en-US" dirty="0" smtClean="0"/>
              <a:t> [1]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první operu napsal </a:t>
            </a:r>
            <a:r>
              <a:rPr lang="cs-CZ" dirty="0" err="1" smtClean="0"/>
              <a:t>Jacopo</a:t>
            </a:r>
            <a:r>
              <a:rPr lang="cs-CZ" dirty="0" smtClean="0"/>
              <a:t> Peri, jmenovala se </a:t>
            </a:r>
            <a:r>
              <a:rPr lang="cs-CZ" i="1" dirty="0" err="1" smtClean="0"/>
              <a:t>Dafné</a:t>
            </a:r>
            <a:r>
              <a:rPr lang="en-US" i="1" dirty="0" smtClean="0"/>
              <a:t> </a:t>
            </a:r>
            <a:r>
              <a:rPr lang="en-US" dirty="0" smtClean="0"/>
              <a:t>[1]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[1]	</a:t>
            </a:r>
            <a:r>
              <a:rPr lang="cs-CZ" sz="2000" dirty="0" smtClean="0"/>
              <a:t> </a:t>
            </a:r>
            <a:r>
              <a:rPr lang="en-US" sz="2000" dirty="0" smtClean="0"/>
              <a:t>	</a:t>
            </a:r>
            <a:r>
              <a:rPr lang="cs-CZ" sz="2000" dirty="0" smtClean="0"/>
              <a:t>CHARALAMBIDIS, </a:t>
            </a:r>
            <a:r>
              <a:rPr lang="cs-CZ" sz="2000" dirty="0" err="1" smtClean="0"/>
              <a:t>Alexandros</a:t>
            </a:r>
            <a:r>
              <a:rPr lang="cs-CZ" sz="2000" dirty="0" smtClean="0"/>
              <a:t>. Hudební výchova pro 8. ročník základní 	školy.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1998, s. 8</a:t>
            </a:r>
            <a:r>
              <a:rPr lang="en-US" sz="2000" dirty="0" smtClean="0"/>
              <a:t>7</a:t>
            </a:r>
            <a:r>
              <a:rPr lang="cs-CZ" sz="2000" dirty="0" smtClean="0"/>
              <a:t>. 	ISBN 80-7235-041-2. </a:t>
            </a: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1078</TotalTime>
  <Words>59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Cesta</vt:lpstr>
      <vt:lpstr>Snímek 1</vt:lpstr>
      <vt:lpstr>Anotace</vt:lpstr>
      <vt:lpstr>Opera v baroku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72</cp:revision>
  <dcterms:created xsi:type="dcterms:W3CDTF">2013-01-03T08:50:07Z</dcterms:created>
  <dcterms:modified xsi:type="dcterms:W3CDTF">2013-03-14T18:45:25Z</dcterms:modified>
</cp:coreProperties>
</file>