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6" r:id="rId2"/>
    <p:sldId id="287" r:id="rId3"/>
    <p:sldId id="288" r:id="rId4"/>
    <p:sldId id="289" r:id="rId5"/>
    <p:sldId id="290" r:id="rId6"/>
    <p:sldId id="29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81" d="100"/>
          <a:sy n="81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RZoQTevmiaU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Georg_Friedrich_H&#228;nde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2976" y="357166"/>
            <a:ext cx="8001024" cy="2857520"/>
          </a:xfrm>
        </p:spPr>
        <p:txBody>
          <a:bodyPr>
            <a:normAutofit/>
          </a:bodyPr>
          <a:lstStyle/>
          <a:p>
            <a:r>
              <a:rPr lang="cs-CZ" sz="3000" b="1" dirty="0" smtClean="0"/>
              <a:t>Název školy:	Základní škola </a:t>
            </a:r>
            <a:r>
              <a:rPr lang="cs-CZ" sz="3000" b="1" dirty="0" err="1" smtClean="0"/>
              <a:t>Netvořice</a:t>
            </a:r>
            <a:endParaRPr lang="cs-CZ" sz="3000" b="1" dirty="0" smtClean="0"/>
          </a:p>
          <a:p>
            <a:r>
              <a:rPr lang="cs-CZ" sz="3000" b="1" dirty="0" smtClean="0"/>
              <a:t>Autor:		Mgr. Ludmila </a:t>
            </a:r>
            <a:r>
              <a:rPr lang="cs-CZ" sz="3000" b="1" dirty="0" err="1" smtClean="0"/>
              <a:t>Vodehnalová</a:t>
            </a:r>
            <a:endParaRPr lang="cs-CZ" sz="3000" b="1" dirty="0" smtClean="0"/>
          </a:p>
          <a:p>
            <a:r>
              <a:rPr lang="cs-CZ" sz="3000" b="1" dirty="0" smtClean="0"/>
              <a:t>Název:		VY_32_INOVACE_07_</a:t>
            </a:r>
          </a:p>
          <a:p>
            <a:r>
              <a:rPr lang="cs-CZ" sz="3000" b="1" dirty="0" smtClean="0"/>
              <a:t>Téma:		Baroko</a:t>
            </a:r>
          </a:p>
          <a:p>
            <a:r>
              <a:rPr lang="cs-CZ" sz="3000" b="1" dirty="0" smtClean="0"/>
              <a:t>Č. projektu:		OP VK 1.4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57356" y="4143380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Georg</a:t>
            </a:r>
            <a:r>
              <a:rPr lang="cs-CZ" dirty="0" smtClean="0"/>
              <a:t> Friedrich Händel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  <a:br>
              <a:rPr lang="cs-CZ" smtClean="0"/>
            </a:br>
            <a:endParaRPr lang="cs-CZ" dirty="0" smtClean="0"/>
          </a:p>
          <a:p>
            <a:r>
              <a:rPr lang="cs-CZ" dirty="0" smtClean="0"/>
              <a:t>Klíčová slova: Händel, hudební skladatel, Mesiáš 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Georg</a:t>
            </a:r>
            <a:r>
              <a:rPr lang="cs-CZ" dirty="0" smtClean="0"/>
              <a:t> </a:t>
            </a:r>
            <a:r>
              <a:rPr lang="cs-CZ" dirty="0" err="1" smtClean="0"/>
              <a:t>friedrich</a:t>
            </a:r>
            <a:r>
              <a:rPr lang="cs-CZ" dirty="0" smtClean="0"/>
              <a:t> </a:t>
            </a:r>
            <a:r>
              <a:rPr lang="cs-CZ" dirty="0" err="1" smtClean="0"/>
              <a:t>händel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857364"/>
            <a:ext cx="3143272" cy="3939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00034" y="5857892"/>
            <a:ext cx="3286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Obrázek č. 1: </a:t>
            </a:r>
            <a:r>
              <a:rPr lang="cs-CZ" sz="1400" b="1" dirty="0" err="1" smtClean="0"/>
              <a:t>Georg</a:t>
            </a:r>
            <a:r>
              <a:rPr lang="cs-CZ" sz="1400" b="1" dirty="0" smtClean="0"/>
              <a:t> Friedrich Händel </a:t>
            </a:r>
            <a:r>
              <a:rPr lang="en-US" sz="1400" b="1" dirty="0" smtClean="0"/>
              <a:t>[1]</a:t>
            </a:r>
            <a:endParaRPr lang="cs-CZ" sz="1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071934" y="2857496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*</a:t>
            </a:r>
            <a:r>
              <a:rPr lang="en-US" sz="2000" dirty="0" smtClean="0">
                <a:latin typeface="Arial Rounded MT Bold" pitchFamily="34" charset="0"/>
                <a:cs typeface="Aharoni" pitchFamily="2" charset="-79"/>
              </a:rPr>
              <a:t> 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    </a:t>
            </a:r>
            <a:r>
              <a:rPr lang="en-US" sz="2000" dirty="0" smtClean="0">
                <a:latin typeface="Arial Rounded MT Bold" pitchFamily="34" charset="0"/>
                <a:cs typeface="Aharoni" pitchFamily="2" charset="-79"/>
              </a:rPr>
              <a:t>r. 1685 v Halle 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(Německo)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71934" y="392906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†    r. 1759 </a:t>
            </a:r>
            <a:r>
              <a:rPr lang="cs-CZ" sz="2000" smtClean="0">
                <a:latin typeface="Arial Rounded MT Bold" pitchFamily="34" charset="0"/>
                <a:cs typeface="Aharoni" pitchFamily="2" charset="-79"/>
              </a:rPr>
              <a:t>v Londýně 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(Anglie)</a:t>
            </a:r>
            <a:endParaRPr lang="cs-CZ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Georg</a:t>
            </a:r>
            <a:r>
              <a:rPr lang="cs-CZ" dirty="0" smtClean="0"/>
              <a:t> </a:t>
            </a:r>
            <a:r>
              <a:rPr lang="cs-CZ" dirty="0" err="1" smtClean="0"/>
              <a:t>friedrich</a:t>
            </a:r>
            <a:r>
              <a:rPr lang="cs-CZ" dirty="0" smtClean="0"/>
              <a:t> </a:t>
            </a:r>
            <a:r>
              <a:rPr lang="cs-CZ" dirty="0" err="1" smtClean="0"/>
              <a:t>händel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německý hudební skladatel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skládal oratoria (Mesiáš), opery </a:t>
            </a:r>
            <a:r>
              <a:rPr lang="en-US" dirty="0" smtClean="0"/>
              <a:t>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dále koncertní skladby (Vodní hudba, </a:t>
            </a:r>
            <a:r>
              <a:rPr lang="cs-CZ" dirty="0" err="1" smtClean="0"/>
              <a:t>Hudba</a:t>
            </a:r>
            <a:r>
              <a:rPr lang="cs-CZ" dirty="0" smtClean="0"/>
              <a:t> ke královskému ohňostroji)</a:t>
            </a:r>
            <a:r>
              <a:rPr lang="en-US" dirty="0" smtClean="0"/>
              <a:t> [2]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mesiáš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7523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oratorium, které bylo složeno v Irsku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nejvýznamnější a nejpopulárnější Händelovo</a:t>
            </a:r>
            <a:r>
              <a:rPr lang="cs-CZ" b="1" dirty="0" smtClean="0"/>
              <a:t> </a:t>
            </a:r>
            <a:r>
              <a:rPr lang="cs-CZ" dirty="0" smtClean="0"/>
              <a:t>dílo</a:t>
            </a:r>
            <a:r>
              <a:rPr lang="en-US" dirty="0" smtClean="0"/>
              <a:t> [3]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obsahuje sbor </a:t>
            </a:r>
            <a:r>
              <a:rPr lang="cs-CZ" dirty="0" err="1" smtClean="0"/>
              <a:t>Aleluya</a:t>
            </a:r>
            <a:r>
              <a:rPr lang="cs-CZ" dirty="0" smtClean="0"/>
              <a:t>, který patří mezi nejznámější kompozice klasické hudby vůbec</a:t>
            </a:r>
            <a:r>
              <a:rPr lang="en-US" dirty="0" smtClean="0"/>
              <a:t> [3]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ukázka: </a:t>
            </a:r>
            <a:r>
              <a:rPr lang="cs-CZ" b="1" i="1" dirty="0" err="1" smtClean="0"/>
              <a:t>Aleluya</a:t>
            </a:r>
            <a:endParaRPr lang="cs-CZ" b="1" i="1" dirty="0" smtClean="0"/>
          </a:p>
          <a:p>
            <a:pPr>
              <a:buNone/>
            </a:pPr>
            <a:r>
              <a:rPr lang="cs-CZ" sz="2700" dirty="0" smtClean="0">
                <a:hlinkClick r:id="rId2"/>
              </a:rPr>
              <a:t>http://www.</a:t>
            </a:r>
            <a:r>
              <a:rPr lang="cs-CZ" sz="2700" dirty="0" err="1" smtClean="0">
                <a:hlinkClick r:id="rId2"/>
              </a:rPr>
              <a:t>youtube.com</a:t>
            </a:r>
            <a:r>
              <a:rPr lang="cs-CZ" sz="2700" dirty="0" smtClean="0">
                <a:hlinkClick r:id="rId2"/>
              </a:rPr>
              <a:t>/</a:t>
            </a:r>
            <a:r>
              <a:rPr lang="cs-CZ" sz="2700" dirty="0" err="1" smtClean="0">
                <a:hlinkClick r:id="rId2"/>
              </a:rPr>
              <a:t>watch</a:t>
            </a:r>
            <a:r>
              <a:rPr lang="cs-CZ" sz="2700" dirty="0" smtClean="0">
                <a:hlinkClick r:id="rId2"/>
              </a:rPr>
              <a:t>?v=</a:t>
            </a:r>
            <a:r>
              <a:rPr lang="cs-CZ" sz="2700" dirty="0" err="1" smtClean="0">
                <a:hlinkClick r:id="rId2"/>
              </a:rPr>
              <a:t>RZoQTevmiaU</a:t>
            </a:r>
            <a:endParaRPr lang="cs-CZ" sz="2700" dirty="0" smtClean="0"/>
          </a:p>
          <a:p>
            <a:pPr>
              <a:buNone/>
            </a:pPr>
            <a:endParaRPr lang="cs-CZ" sz="2700" dirty="0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71612"/>
            <a:ext cx="8686800" cy="492922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[1]</a:t>
            </a:r>
            <a:r>
              <a:rPr lang="cs-CZ" sz="2000" dirty="0" smtClean="0"/>
              <a:t>		</a:t>
            </a:r>
            <a:r>
              <a:rPr lang="cs-CZ" sz="2000" dirty="0" err="1" smtClean="0"/>
              <a:t>Georg</a:t>
            </a:r>
            <a:r>
              <a:rPr lang="cs-CZ" sz="2000" dirty="0" smtClean="0"/>
              <a:t> Friedrich Händel. In: </a:t>
            </a:r>
            <a:r>
              <a:rPr lang="cs-CZ" sz="2000" dirty="0" err="1" smtClean="0"/>
              <a:t>Wikipedia</a:t>
            </a:r>
            <a:r>
              <a:rPr lang="cs-CZ" sz="2000" dirty="0" smtClean="0"/>
              <a:t>: </a:t>
            </a:r>
            <a:r>
              <a:rPr lang="cs-CZ" sz="2000" dirty="0" err="1" smtClean="0"/>
              <a:t>the</a:t>
            </a:r>
            <a:r>
              <a:rPr lang="cs-CZ" sz="2000" dirty="0" smtClean="0"/>
              <a:t> free </a:t>
            </a:r>
            <a:r>
              <a:rPr lang="cs-CZ" sz="2000" dirty="0" err="1" smtClean="0"/>
              <a:t>encyclopedia</a:t>
            </a:r>
            <a:r>
              <a:rPr lang="cs-CZ" sz="2000" dirty="0" smtClean="0"/>
              <a:t> [online]. 	San </a:t>
            </a:r>
            <a:r>
              <a:rPr lang="cs-CZ" sz="2000" dirty="0" err="1" smtClean="0"/>
              <a:t>Francisco</a:t>
            </a:r>
            <a:r>
              <a:rPr lang="cs-CZ" sz="2000" dirty="0" smtClean="0"/>
              <a:t> (CA):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Foundation</a:t>
            </a:r>
            <a:r>
              <a:rPr lang="cs-CZ" sz="2000" dirty="0" smtClean="0"/>
              <a:t>, 2005 [cit. 2013-01-05]. 	Dostupné z: </a:t>
            </a:r>
            <a:r>
              <a:rPr lang="cs-CZ" sz="2000" dirty="0" smtClean="0">
                <a:hlinkClick r:id="rId2"/>
              </a:rPr>
              <a:t>http://cs.wikipedia.org/wiki/Georg_Friedrich_Händel</a:t>
            </a:r>
            <a:endParaRPr lang="cs-CZ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[2]	</a:t>
            </a:r>
            <a:r>
              <a:rPr lang="cs-CZ" sz="2000" dirty="0" smtClean="0"/>
              <a:t> </a:t>
            </a:r>
            <a:r>
              <a:rPr lang="en-US" sz="2000" dirty="0" smtClean="0"/>
              <a:t>	</a:t>
            </a:r>
            <a:r>
              <a:rPr lang="cs-CZ" sz="2000" dirty="0" smtClean="0"/>
              <a:t>CHARALAMBIDIS, </a:t>
            </a:r>
            <a:r>
              <a:rPr lang="cs-CZ" sz="2000" dirty="0" err="1" smtClean="0"/>
              <a:t>Alexandros</a:t>
            </a:r>
            <a:r>
              <a:rPr lang="cs-CZ" sz="2000" dirty="0" smtClean="0"/>
              <a:t>. Hudební výchova pro 8. ročník základní 	školy.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SPN - pedagogické nakladatelství, 1998, s. </a:t>
            </a:r>
            <a:r>
              <a:rPr lang="en-US" sz="2000" dirty="0" smtClean="0"/>
              <a:t>	</a:t>
            </a:r>
            <a:r>
              <a:rPr lang="cs-CZ" sz="2000" dirty="0" smtClean="0"/>
              <a:t>8</a:t>
            </a:r>
            <a:r>
              <a:rPr lang="en-US" sz="2000" dirty="0" smtClean="0"/>
              <a:t>9</a:t>
            </a:r>
            <a:r>
              <a:rPr lang="cs-CZ" sz="2000" dirty="0" smtClean="0"/>
              <a:t>. ISBN 80-7235-041-2. </a:t>
            </a: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[3]	 	</a:t>
            </a:r>
            <a:r>
              <a:rPr lang="en-US" sz="2000" dirty="0" err="1" smtClean="0"/>
              <a:t>Mesiáš</a:t>
            </a:r>
            <a:r>
              <a:rPr lang="en-US" sz="2000" dirty="0" smtClean="0"/>
              <a:t> (</a:t>
            </a:r>
            <a:r>
              <a:rPr lang="en-US" sz="2000" dirty="0" err="1" smtClean="0"/>
              <a:t>Händel</a:t>
            </a:r>
            <a:r>
              <a:rPr lang="en-US" sz="2000" dirty="0" smtClean="0"/>
              <a:t>). In: Wikipedia: the free encyclopedia [online]. San 	Francisco (CA): Wikimedia Foundation, 2008, 2012-12-17 [cit. 2013-	01-05].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http://sk.wikipedia.org/wiki/Mesiáš_(</a:t>
            </a:r>
            <a:r>
              <a:rPr lang="en-US" sz="2000" dirty="0" err="1" smtClean="0"/>
              <a:t>Händel</a:t>
            </a:r>
            <a:r>
              <a:rPr lang="en-US" sz="2000" dirty="0" smtClean="0"/>
              <a:t>)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1078</TotalTime>
  <Words>121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Snímek 1</vt:lpstr>
      <vt:lpstr>Anotace</vt:lpstr>
      <vt:lpstr>Georg friedrich händel </vt:lpstr>
      <vt:lpstr>Georg friedrich händel</vt:lpstr>
      <vt:lpstr>mesiáš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72</cp:revision>
  <dcterms:created xsi:type="dcterms:W3CDTF">2013-01-03T08:50:07Z</dcterms:created>
  <dcterms:modified xsi:type="dcterms:W3CDTF">2013-03-14T18:48:03Z</dcterms:modified>
</cp:coreProperties>
</file>