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VY_12_INOVACE_11_Barevné hlásky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Barevné hlásky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VY_12_INOVACE_11_Barevné hlásky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Barevné hlásky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88D8D2-6189-4C0C-B13F-CDAE10286DC0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AFE045-6035-4E70-BEC2-FE6A141F48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378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</a:t>
            </a:r>
            <a:r>
              <a:rPr lang="cs-CZ" baseline="0" dirty="0" smtClean="0"/>
              <a:t> list mají žáci vytisknutý, pracují současně s tabulí.</a:t>
            </a:r>
            <a:endParaRPr lang="cs-CZ" dirty="0" smtClean="0"/>
          </a:p>
          <a:p>
            <a:r>
              <a:rPr lang="cs-CZ" dirty="0" smtClean="0"/>
              <a:t>Žáci vybarvují na tabuli i na</a:t>
            </a:r>
            <a:r>
              <a:rPr lang="cs-CZ" baseline="0" dirty="0" smtClean="0"/>
              <a:t> papíře políčka podle zadání. U souhlásek ještě určí., mezi které patří (tvrdé, měkké, obojetné)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FE045-6035-4E70-BEC2-FE6A141F488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FE045-6035-4E70-BEC2-FE6A141F488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48459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musí znát o hláskách. Pokud správně vybarví políčka podle návodu, ukáže se jim barevný nápis </a:t>
            </a:r>
            <a:r>
              <a:rPr lang="cs-CZ" dirty="0" smtClean="0"/>
              <a:t>A1.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35280" cy="86834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Vybarvi políčka se samohláskami krátkými oranžově, se samohláskami dlouhými modře a se souhláskami </a:t>
            </a:r>
            <a:r>
              <a:rPr lang="cs-CZ" sz="2800" dirty="0" smtClean="0"/>
              <a:t>zeleně.</a:t>
            </a:r>
            <a:endParaRPr lang="cs-CZ" sz="28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785918" y="1714488"/>
          <a:ext cx="5040000" cy="468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0000"/>
                <a:gridCol w="630000"/>
                <a:gridCol w="630000"/>
                <a:gridCol w="630000"/>
                <a:gridCol w="630000"/>
                <a:gridCol w="630000"/>
                <a:gridCol w="630000"/>
                <a:gridCol w="630000"/>
              </a:tblGrid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32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32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š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é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ů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á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ď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ý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f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ř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é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ň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á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é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ť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ó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5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ň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ú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4294967295"/>
          </p:nvPr>
        </p:nvGraphicFramePr>
        <p:xfrm>
          <a:off x="857224" y="571481"/>
          <a:ext cx="5072096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4012"/>
                <a:gridCol w="634012"/>
                <a:gridCol w="634012"/>
                <a:gridCol w="634012"/>
                <a:gridCol w="634012"/>
                <a:gridCol w="634012"/>
                <a:gridCol w="634012"/>
                <a:gridCol w="634012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3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3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š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é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ů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á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ď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ý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f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ř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é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ň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á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é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ť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ó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ň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ú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Steflova\AppData\Local\Microsoft\Windows\Temporary Internet Files\Content.IE5\WPV63YJS\MC9004343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2513012"/>
            <a:ext cx="1809750" cy="1831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272</Words>
  <Application>Microsoft Office PowerPoint</Application>
  <PresentationFormat>Předvádění na obrazovce (4:3)</PresentationFormat>
  <Paragraphs>146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Vybarvi políčka se samohláskami krátkými oranžově, se samohláskami dlouhými modře a se souhláskami zeleně.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14</cp:revision>
  <dcterms:created xsi:type="dcterms:W3CDTF">2011-08-21T15:31:45Z</dcterms:created>
  <dcterms:modified xsi:type="dcterms:W3CDTF">2012-03-12T20:57:56Z</dcterms:modified>
</cp:coreProperties>
</file>