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97" r:id="rId2"/>
    <p:sldId id="298" r:id="rId3"/>
    <p:sldId id="299" r:id="rId4"/>
    <p:sldId id="301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63" autoAdjust="0"/>
    <p:restoredTop sz="94660"/>
  </p:normalViewPr>
  <p:slideViewPr>
    <p:cSldViewPr>
      <p:cViewPr varScale="1">
        <p:scale>
          <a:sx n="81" d="100"/>
          <a:sy n="81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med"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med">
    <p:wedge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2976" y="357166"/>
            <a:ext cx="8001024" cy="2857520"/>
          </a:xfrm>
        </p:spPr>
        <p:txBody>
          <a:bodyPr>
            <a:normAutofit/>
          </a:bodyPr>
          <a:lstStyle/>
          <a:p>
            <a:r>
              <a:rPr lang="cs-CZ" sz="3000" b="1" dirty="0" smtClean="0"/>
              <a:t>Název školy:	Základní škola </a:t>
            </a:r>
            <a:r>
              <a:rPr lang="cs-CZ" sz="3000" b="1" dirty="0" err="1" smtClean="0"/>
              <a:t>Netvořice</a:t>
            </a:r>
            <a:endParaRPr lang="cs-CZ" sz="3000" b="1" dirty="0" smtClean="0"/>
          </a:p>
          <a:p>
            <a:r>
              <a:rPr lang="cs-CZ" sz="3000" b="1" dirty="0" smtClean="0"/>
              <a:t>Autor:		Mgr. Ludmila </a:t>
            </a:r>
            <a:r>
              <a:rPr lang="cs-CZ" sz="3000" b="1" dirty="0" err="1" smtClean="0"/>
              <a:t>Vodehnalová</a:t>
            </a:r>
            <a:endParaRPr lang="cs-CZ" sz="3000" b="1" dirty="0" smtClean="0"/>
          </a:p>
          <a:p>
            <a:r>
              <a:rPr lang="cs-CZ" sz="3000" b="1" dirty="0" smtClean="0"/>
              <a:t>Název:		VY_32_INOVACE_0</a:t>
            </a:r>
            <a:r>
              <a:rPr lang="en-US" sz="3000" b="1" dirty="0" smtClean="0"/>
              <a:t>9</a:t>
            </a:r>
            <a:r>
              <a:rPr lang="cs-CZ" sz="3000" b="1" dirty="0" smtClean="0"/>
              <a:t>_</a:t>
            </a:r>
          </a:p>
          <a:p>
            <a:r>
              <a:rPr lang="cs-CZ" sz="3000" b="1" dirty="0" smtClean="0"/>
              <a:t>Téma:		Baroko</a:t>
            </a:r>
          </a:p>
          <a:p>
            <a:r>
              <a:rPr lang="cs-CZ" sz="3000" b="1" dirty="0" smtClean="0"/>
              <a:t>Č. projektu:		OP VK 1.4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857356" y="4143380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err="1" smtClean="0"/>
              <a:t>Baroko</a:t>
            </a:r>
            <a:r>
              <a:rPr lang="en-US" dirty="0" smtClean="0"/>
              <a:t> v </a:t>
            </a:r>
            <a:r>
              <a:rPr lang="cs-CZ" dirty="0" smtClean="0"/>
              <a:t>Čechách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DUM je určen pro žáky 8. ročníku dle ŠVP 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	</a:t>
            </a:r>
            <a:r>
              <a:rPr lang="cs-CZ" dirty="0" smtClean="0"/>
              <a:t>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Hudební výchova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Prezentace na </a:t>
            </a:r>
            <a:r>
              <a:rPr lang="cs-CZ" smtClean="0"/>
              <a:t>interaktivní tabuli</a:t>
            </a:r>
          </a:p>
          <a:p>
            <a:pPr>
              <a:buNone/>
            </a:pPr>
            <a:endParaRPr lang="cs-CZ" smtClean="0"/>
          </a:p>
          <a:p>
            <a:r>
              <a:rPr lang="cs-CZ" dirty="0" smtClean="0"/>
              <a:t>Klíčová slova: Čechy, baroko, umění</a:t>
            </a:r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Baroko v </a:t>
            </a:r>
            <a:r>
              <a:rPr lang="cs-CZ" dirty="0" err="1" smtClean="0"/>
              <a:t>čechách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01811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v této době dosáhlo české umění vysoké úrovně, především v malířství a architektuře </a:t>
            </a:r>
            <a:r>
              <a:rPr lang="en-US" dirty="0" smtClean="0"/>
              <a:t>[1]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vznikají chrámy, kláštery, paláce</a:t>
            </a:r>
            <a:r>
              <a:rPr lang="en-US" dirty="0" smtClean="0"/>
              <a:t> [1]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mění se ráz českého venkova, vznikají kostelíky, kapličky, selské statky</a:t>
            </a:r>
            <a:r>
              <a:rPr lang="en-US" dirty="0" smtClean="0"/>
              <a:t> [1]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významní autoři české barokní hudby: Jan </a:t>
            </a:r>
            <a:r>
              <a:rPr lang="cs-CZ" dirty="0" err="1" smtClean="0"/>
              <a:t>Dismas</a:t>
            </a:r>
            <a:r>
              <a:rPr lang="cs-CZ" dirty="0" smtClean="0"/>
              <a:t> Zelenka, Bohuslav Matěj Černohorský, Jan Zach</a:t>
            </a:r>
            <a:r>
              <a:rPr lang="en-US" dirty="0" smtClean="0"/>
              <a:t> [2]</a:t>
            </a:r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sz="2000" dirty="0" smtClean="0"/>
              <a:t>[1]		</a:t>
            </a:r>
            <a:r>
              <a:rPr lang="en-US" sz="2000" dirty="0" err="1" smtClean="0"/>
              <a:t>České</a:t>
            </a:r>
            <a:r>
              <a:rPr lang="en-US" sz="2000" dirty="0" smtClean="0"/>
              <a:t> </a:t>
            </a:r>
            <a:r>
              <a:rPr lang="en-US" sz="2000" dirty="0" err="1" smtClean="0"/>
              <a:t>baroko</a:t>
            </a:r>
            <a:r>
              <a:rPr lang="en-US" sz="2000" dirty="0" smtClean="0"/>
              <a:t>: </a:t>
            </a:r>
            <a:r>
              <a:rPr lang="en-US" sz="2000" dirty="0" err="1" smtClean="0"/>
              <a:t>Popis</a:t>
            </a:r>
            <a:r>
              <a:rPr lang="en-US" sz="2000" dirty="0" smtClean="0"/>
              <a:t>. In: Wikipedia: the free encyclopedia [online]. San 	Francisco (CA): Wikimedia Foundation, 2007, 2012-04-24 [cit. 2013-	01-06]. </a:t>
            </a:r>
            <a:r>
              <a:rPr lang="en-US" sz="2000" dirty="0" err="1" smtClean="0"/>
              <a:t>Dostupné</a:t>
            </a:r>
            <a:r>
              <a:rPr lang="en-US" sz="2000" dirty="0" smtClean="0"/>
              <a:t> z: 	http://cs.wikipedia.org/wiki/</a:t>
            </a:r>
            <a:r>
              <a:rPr lang="en-US" sz="2000" dirty="0" err="1" smtClean="0"/>
              <a:t>České_baroko#Architektura</a:t>
            </a:r>
            <a:endParaRPr lang="en-US" sz="2000" dirty="0" smtClean="0"/>
          </a:p>
          <a:p>
            <a:pPr>
              <a:buNone/>
            </a:pPr>
            <a:endParaRPr lang="en-US" sz="2000" dirty="0" smtClean="0"/>
          </a:p>
          <a:p>
            <a:pPr>
              <a:buNone/>
            </a:pPr>
            <a:r>
              <a:rPr lang="en-US" sz="2000" dirty="0" smtClean="0"/>
              <a:t>[2] 	</a:t>
            </a:r>
            <a:r>
              <a:rPr lang="en-US" sz="2000" dirty="0" err="1" smtClean="0"/>
              <a:t>České</a:t>
            </a:r>
            <a:r>
              <a:rPr lang="en-US" sz="2000" dirty="0" smtClean="0"/>
              <a:t> </a:t>
            </a:r>
            <a:r>
              <a:rPr lang="en-US" sz="2000" dirty="0" err="1" smtClean="0"/>
              <a:t>baroko</a:t>
            </a:r>
            <a:r>
              <a:rPr lang="en-US" sz="2000" dirty="0" smtClean="0"/>
              <a:t>: </a:t>
            </a:r>
            <a:r>
              <a:rPr lang="en-US" sz="2000" dirty="0" err="1" smtClean="0"/>
              <a:t>Hudba</a:t>
            </a:r>
            <a:r>
              <a:rPr lang="en-US" sz="2000" dirty="0" smtClean="0"/>
              <a:t>. In: Wikipedia: the free encyclopedia [online]. 	San Francisco (CA): Wikimedia Foundation, 2007, 2012-04-24 [cit. 	2013-01-06]. </a:t>
            </a:r>
            <a:r>
              <a:rPr lang="en-US" sz="2000" dirty="0" err="1" smtClean="0"/>
              <a:t>Dostupné</a:t>
            </a:r>
            <a:r>
              <a:rPr lang="en-US" sz="2000" dirty="0" smtClean="0"/>
              <a:t> z: 	http://cs.wikipedia.org/wiki/</a:t>
            </a:r>
            <a:r>
              <a:rPr lang="en-US" sz="2000" dirty="0" err="1" smtClean="0"/>
              <a:t>České_baroko#Architektura</a:t>
            </a:r>
            <a:endParaRPr lang="en-US" sz="2000" dirty="0" smtClean="0"/>
          </a:p>
          <a:p>
            <a:pPr>
              <a:buNone/>
            </a:pPr>
            <a:endParaRPr lang="en-US" sz="2000" dirty="0" smtClean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1076</TotalTime>
  <Words>86</Words>
  <Application>Microsoft Office PowerPoint</Application>
  <PresentationFormat>Předvádění na obrazovce (4:3)</PresentationFormat>
  <Paragraphs>28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Cesta</vt:lpstr>
      <vt:lpstr>Snímek 1</vt:lpstr>
      <vt:lpstr>Anotace</vt:lpstr>
      <vt:lpstr>Baroko v čechách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Lída</cp:lastModifiedBy>
  <cp:revision>71</cp:revision>
  <dcterms:created xsi:type="dcterms:W3CDTF">2013-01-03T08:50:07Z</dcterms:created>
  <dcterms:modified xsi:type="dcterms:W3CDTF">2013-03-14T18:49:54Z</dcterms:modified>
</cp:coreProperties>
</file>