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302" r:id="rId2"/>
    <p:sldId id="303" r:id="rId3"/>
    <p:sldId id="304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 varScale="1">
        <p:scale>
          <a:sx n="81" d="100"/>
          <a:sy n="81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2976" y="357166"/>
            <a:ext cx="8001024" cy="2857520"/>
          </a:xfrm>
        </p:spPr>
        <p:txBody>
          <a:bodyPr>
            <a:normAutofit/>
          </a:bodyPr>
          <a:lstStyle/>
          <a:p>
            <a:r>
              <a:rPr lang="cs-CZ" sz="3000" b="1" dirty="0" smtClean="0"/>
              <a:t>Název školy:	Základní škola </a:t>
            </a:r>
            <a:r>
              <a:rPr lang="cs-CZ" sz="3000" b="1" dirty="0" err="1" smtClean="0"/>
              <a:t>Netvořice</a:t>
            </a:r>
            <a:endParaRPr lang="cs-CZ" sz="3000" b="1" dirty="0" smtClean="0"/>
          </a:p>
          <a:p>
            <a:r>
              <a:rPr lang="cs-CZ" sz="3000" b="1" dirty="0" smtClean="0"/>
              <a:t>Autor:		Mgr. Ludmila </a:t>
            </a:r>
            <a:r>
              <a:rPr lang="cs-CZ" sz="3000" b="1" dirty="0" err="1" smtClean="0"/>
              <a:t>Vodehnalová</a:t>
            </a:r>
            <a:endParaRPr lang="cs-CZ" sz="3000" b="1" dirty="0" smtClean="0"/>
          </a:p>
          <a:p>
            <a:r>
              <a:rPr lang="cs-CZ" sz="3000" b="1" dirty="0" smtClean="0"/>
              <a:t>Název:		VY_32_INOVACE_10_</a:t>
            </a:r>
          </a:p>
          <a:p>
            <a:r>
              <a:rPr lang="cs-CZ" sz="3000" b="1" dirty="0" smtClean="0"/>
              <a:t>Téma:		Baroko</a:t>
            </a:r>
          </a:p>
          <a:p>
            <a:r>
              <a:rPr lang="cs-CZ" sz="3000" b="1" dirty="0" smtClean="0"/>
              <a:t>Č. projektu:		OP VK 1.4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857356" y="4143380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Kontrolní test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8. ročníku dle ŠVP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cs-CZ" dirty="0" smtClean="0"/>
              <a:t>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</a:t>
            </a:r>
            <a:r>
              <a:rPr lang="cs-CZ" smtClean="0"/>
              <a:t>interaktivní </a:t>
            </a:r>
            <a:r>
              <a:rPr lang="cs-CZ" smtClean="0"/>
              <a:t>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kontrolní otázky, baroko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Kontrolní </a:t>
            </a:r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SzPct val="100000"/>
              <a:buFont typeface="+mj-lt"/>
              <a:buAutoNum type="arabicPeriod"/>
            </a:pPr>
            <a:r>
              <a:rPr lang="cs-CZ" sz="2800" dirty="0" smtClean="0"/>
              <a:t>Do jakého století můžeme baroko zařadit?</a:t>
            </a:r>
          </a:p>
          <a:p>
            <a:pPr marL="514350" indent="-514350">
              <a:buSzPct val="100000"/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cs-CZ" sz="2800" dirty="0" smtClean="0"/>
              <a:t>Jaké nové hudební druhy a formy v baroku vznikly? Uveď alespoň 3.</a:t>
            </a:r>
          </a:p>
          <a:p>
            <a:pPr marL="514350" indent="-514350">
              <a:buSzPct val="100000"/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cs-CZ" sz="2800" dirty="0" smtClean="0"/>
              <a:t>Jaké národnosti byl J.S. </a:t>
            </a:r>
            <a:r>
              <a:rPr lang="cs-CZ" sz="2800" dirty="0" err="1" smtClean="0"/>
              <a:t>Bach</a:t>
            </a:r>
            <a:r>
              <a:rPr lang="cs-CZ" sz="2800" dirty="0" smtClean="0"/>
              <a:t> a jaká díla jsou jeho nejvýznamnější?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cs-CZ" sz="2800" dirty="0" smtClean="0"/>
              <a:t>Jaké národnosti byl G.F. Händel a jaké je jeho nejvýznamnější dílo?</a:t>
            </a:r>
          </a:p>
          <a:p>
            <a:pPr marL="514350" indent="-514350">
              <a:buSzPct val="100000"/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cs-CZ" sz="2800" dirty="0" smtClean="0"/>
              <a:t>Jak se jmenuje italský skladatel, který napsal Čtvero ročních dob?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1076</TotalTime>
  <Words>77</Words>
  <Application>Microsoft Office PowerPoint</Application>
  <PresentationFormat>Předvádění na obrazovce (4:3)</PresentationFormat>
  <Paragraphs>26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Cesta</vt:lpstr>
      <vt:lpstr>Snímek 1</vt:lpstr>
      <vt:lpstr>Anotace</vt:lpstr>
      <vt:lpstr>Kontrolní otázky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71</cp:revision>
  <dcterms:created xsi:type="dcterms:W3CDTF">2013-01-03T08:50:07Z</dcterms:created>
  <dcterms:modified xsi:type="dcterms:W3CDTF">2013-03-14T18:50:44Z</dcterms:modified>
</cp:coreProperties>
</file>