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04" autoAdjust="0"/>
    <p:restoredTop sz="86397" autoAdjust="0"/>
  </p:normalViewPr>
  <p:slideViewPr>
    <p:cSldViewPr>
      <p:cViewPr>
        <p:scale>
          <a:sx n="70" d="100"/>
          <a:sy n="70" d="100"/>
        </p:scale>
        <p:origin x="-1308" y="-17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16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500034" y="642918"/>
            <a:ext cx="8429684" cy="2786082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Název školy:		Základní škola </a:t>
            </a:r>
            <a:r>
              <a:rPr lang="cs-CZ" b="1" dirty="0" err="1" smtClean="0"/>
              <a:t>Netvořice</a:t>
            </a:r>
            <a:endParaRPr lang="cs-CZ" b="1" dirty="0" smtClean="0"/>
          </a:p>
          <a:p>
            <a:pPr algn="l"/>
            <a:r>
              <a:rPr lang="cs-CZ" b="1" dirty="0" smtClean="0"/>
              <a:t>Autor:			Mgr. Ludmila </a:t>
            </a:r>
            <a:r>
              <a:rPr lang="cs-CZ" b="1" dirty="0" err="1" smtClean="0"/>
              <a:t>Vodehnalová</a:t>
            </a:r>
            <a:endParaRPr lang="cs-CZ" b="1" dirty="0" smtClean="0"/>
          </a:p>
          <a:p>
            <a:pPr algn="l"/>
            <a:r>
              <a:rPr lang="cs-CZ" b="1" dirty="0" smtClean="0"/>
              <a:t>Název:			VY_32_INOVACE_01_</a:t>
            </a:r>
          </a:p>
          <a:p>
            <a:pPr algn="l"/>
            <a:r>
              <a:rPr lang="cs-CZ" b="1" dirty="0" smtClean="0"/>
              <a:t>Téma:			Klasicismus</a:t>
            </a:r>
          </a:p>
          <a:p>
            <a:pPr algn="l"/>
            <a:r>
              <a:rPr lang="cs-CZ" b="1" dirty="0" smtClean="0"/>
              <a:t>Č. projektu:		OP VK 1.4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785918" y="364331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Základní údaje o klasicismu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8. ročníku dle ŠVP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cs-CZ" dirty="0" smtClean="0"/>
              <a:t>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endParaRPr lang="cs-CZ" dirty="0" smtClean="0"/>
          </a:p>
          <a:p>
            <a:r>
              <a:rPr lang="cs-CZ" dirty="0" smtClean="0"/>
              <a:t>Prezentace na </a:t>
            </a:r>
            <a:r>
              <a:rPr lang="cs-CZ" smtClean="0"/>
              <a:t>interaktivní </a:t>
            </a:r>
            <a:r>
              <a:rPr lang="cs-CZ" smtClean="0"/>
              <a:t>tabuli</a:t>
            </a:r>
            <a:br>
              <a:rPr lang="cs-CZ" smtClean="0"/>
            </a:br>
            <a:endParaRPr lang="cs-CZ" dirty="0" smtClean="0"/>
          </a:p>
          <a:p>
            <a:r>
              <a:rPr lang="cs-CZ" dirty="0" smtClean="0"/>
              <a:t>Klíčová slova: klasicismus, směr, </a:t>
            </a:r>
            <a:r>
              <a:rPr lang="cs-CZ" dirty="0" err="1" smtClean="0"/>
              <a:t>classicus</a:t>
            </a:r>
            <a:r>
              <a:rPr lang="cs-CZ" dirty="0" smtClean="0"/>
              <a:t>, rozum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472518" cy="500066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umělecký směr</a:t>
            </a:r>
          </a:p>
          <a:p>
            <a:endParaRPr lang="cs-CZ" dirty="0" smtClean="0"/>
          </a:p>
          <a:p>
            <a:r>
              <a:rPr lang="cs-CZ" dirty="0" smtClean="0"/>
              <a:t>vznikl v 17. století ve Francii za vlády „krále slunce“ Ludvíka XIV. a odtud se rozšířil do celé Evropy </a:t>
            </a:r>
            <a:r>
              <a:rPr lang="en-US" dirty="0" smtClean="0"/>
              <a:t>[1]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vznikl jako reakce na citové baroko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termín klasicismus je odvozen od lat. slova </a:t>
            </a:r>
            <a:r>
              <a:rPr lang="cs-CZ" i="1" dirty="0" err="1" smtClean="0"/>
              <a:t>classicus</a:t>
            </a:r>
            <a:r>
              <a:rPr lang="cs-CZ" dirty="0" smtClean="0"/>
              <a:t>, tzn. </a:t>
            </a:r>
            <a:r>
              <a:rPr lang="cs-CZ" i="1" dirty="0" smtClean="0"/>
              <a:t>prvotřídní</a:t>
            </a:r>
            <a:r>
              <a:rPr lang="en-US" i="1" dirty="0" smtClean="0"/>
              <a:t> </a:t>
            </a:r>
            <a:r>
              <a:rPr lang="en-US" dirty="0" smtClean="0"/>
              <a:t>[2]</a:t>
            </a:r>
            <a:endParaRPr lang="cs-CZ" dirty="0" smtClean="0"/>
          </a:p>
          <a:p>
            <a:pPr>
              <a:buNone/>
            </a:pPr>
            <a:endParaRPr lang="cs-CZ" i="1" dirty="0" smtClean="0"/>
          </a:p>
          <a:p>
            <a:r>
              <a:rPr lang="cs-CZ" dirty="0" smtClean="0"/>
              <a:t>klasicismus je zaměřen na rozum, racionalitu</a:t>
            </a:r>
          </a:p>
          <a:p>
            <a:pPr>
              <a:buNone/>
            </a:pPr>
            <a:r>
              <a:rPr lang="cs-CZ" dirty="0" smtClean="0"/>
              <a:t>	a </a:t>
            </a:r>
            <a:r>
              <a:rPr lang="cs-CZ" dirty="0" err="1" smtClean="0"/>
              <a:t>uměrněnost</a:t>
            </a:r>
            <a:r>
              <a:rPr lang="en-US" dirty="0" smtClean="0"/>
              <a:t> [3]</a:t>
            </a:r>
            <a:endParaRPr lang="cs-CZ" dirty="0" smtClean="0"/>
          </a:p>
          <a:p>
            <a:endParaRPr lang="cs-CZ" i="1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Klasicismus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1400" dirty="0" smtClean="0"/>
              <a:t>[1]</a:t>
            </a:r>
            <a:r>
              <a:rPr lang="cs-CZ" sz="1400" dirty="0" smtClean="0"/>
              <a:t>		</a:t>
            </a:r>
            <a:r>
              <a:rPr lang="en-US" sz="1400" dirty="0" err="1" smtClean="0"/>
              <a:t>Klasicismus</a:t>
            </a:r>
            <a:r>
              <a:rPr lang="en-US" sz="1400" dirty="0" smtClean="0"/>
              <a:t>. In: Wikipedia: the free encyclopedia [online]. San Francisco (CA): </a:t>
            </a:r>
            <a:r>
              <a:rPr lang="cs-CZ" sz="1400" dirty="0" smtClean="0"/>
              <a:t>	</a:t>
            </a:r>
            <a:r>
              <a:rPr lang="en-US" sz="1400" dirty="0" smtClean="0"/>
              <a:t>Wikimedia Foundation, 2005 [cit. 2012-12-29].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</a:t>
            </a:r>
            <a:r>
              <a:rPr lang="cs-CZ" sz="1400" dirty="0" smtClean="0"/>
              <a:t>	</a:t>
            </a:r>
            <a:r>
              <a:rPr lang="en-US" sz="1400" dirty="0" smtClean="0"/>
              <a:t>http://cs.wikipedia.org/wiki/Klasicismus#P.C5.AFvod_slova</a:t>
            </a:r>
            <a:endParaRPr lang="cs-CZ" sz="1400" dirty="0" smtClean="0"/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[2]</a:t>
            </a:r>
            <a:r>
              <a:rPr lang="cs-CZ" sz="1400" dirty="0" smtClean="0"/>
              <a:t>	 	Klasicismus: Původ slova. In: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: </a:t>
            </a:r>
            <a:r>
              <a:rPr lang="cs-CZ" sz="1400" dirty="0" err="1" smtClean="0"/>
              <a:t>the</a:t>
            </a:r>
            <a:r>
              <a:rPr lang="cs-CZ" sz="1400" dirty="0" smtClean="0"/>
              <a:t> free </a:t>
            </a:r>
            <a:r>
              <a:rPr lang="cs-CZ" sz="1400" dirty="0" err="1" smtClean="0"/>
              <a:t>encyclopedia</a:t>
            </a:r>
            <a:r>
              <a:rPr lang="cs-CZ" sz="1400" dirty="0" smtClean="0"/>
              <a:t> [online]. San 	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2005 [cit. 2012-12-29]. Dostupné z: 	http://cs.wikipedia.org/wiki/Klasicismus#P.C5.AFvod_slova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[3]</a:t>
            </a:r>
            <a:r>
              <a:rPr lang="cs-CZ" sz="1400" dirty="0" smtClean="0"/>
              <a:t>		Klasicismus: Charakteristika. In: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: </a:t>
            </a:r>
            <a:r>
              <a:rPr lang="cs-CZ" sz="1400" dirty="0" err="1" smtClean="0"/>
              <a:t>the</a:t>
            </a:r>
            <a:r>
              <a:rPr lang="cs-CZ" sz="1400" dirty="0" smtClean="0"/>
              <a:t> free </a:t>
            </a:r>
            <a:r>
              <a:rPr lang="cs-CZ" sz="1400" dirty="0" err="1" smtClean="0"/>
              <a:t>encyclopedia</a:t>
            </a:r>
            <a:r>
              <a:rPr lang="cs-CZ" sz="1400" dirty="0" smtClean="0"/>
              <a:t> [online]. San 	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2005 [cit. 2012-12-29]. Dostupné z: 	http://cs.wikipedia.org/wiki/Klasicismus#P.C5.AFvod_slova</a:t>
            </a:r>
            <a:endParaRPr lang="en-US" sz="1400" dirty="0" smtClean="0"/>
          </a:p>
          <a:p>
            <a:pPr>
              <a:buNone/>
            </a:pPr>
            <a:endParaRPr lang="en-US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2143</TotalTime>
  <Words>84</Words>
  <Application>Microsoft Office PowerPoint</Application>
  <PresentationFormat>Předvádění na obrazovce (4:3)</PresentationFormat>
  <Paragraphs>34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Shluk</vt:lpstr>
      <vt:lpstr>Snímek 1</vt:lpstr>
      <vt:lpstr>Anotace</vt:lpstr>
      <vt:lpstr>Klasicismus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157</cp:revision>
  <dcterms:created xsi:type="dcterms:W3CDTF">2013-01-23T10:30:29Z</dcterms:created>
  <dcterms:modified xsi:type="dcterms:W3CDTF">2013-03-14T19:06:54Z</dcterms:modified>
</cp:coreProperties>
</file>