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86397" autoAdjust="0"/>
  </p:normalViewPr>
  <p:slideViewPr>
    <p:cSldViewPr>
      <p:cViewPr>
        <p:scale>
          <a:sx n="70" d="100"/>
          <a:sy n="70" d="100"/>
        </p:scale>
        <p:origin x="-1308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500034" y="642918"/>
            <a:ext cx="8429684" cy="27860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Název školy:		Základní škola </a:t>
            </a:r>
            <a:r>
              <a:rPr lang="cs-CZ" b="1" dirty="0" err="1" smtClean="0"/>
              <a:t>Netvořice</a:t>
            </a:r>
            <a:endParaRPr lang="cs-CZ" b="1" dirty="0" smtClean="0"/>
          </a:p>
          <a:p>
            <a:pPr algn="l"/>
            <a:r>
              <a:rPr lang="cs-CZ" b="1" dirty="0" smtClean="0"/>
              <a:t>Autor:			Mgr. Ludmila </a:t>
            </a:r>
            <a:r>
              <a:rPr lang="cs-CZ" b="1" dirty="0" err="1" smtClean="0"/>
              <a:t>Vodehnalová</a:t>
            </a:r>
            <a:endParaRPr lang="cs-CZ" b="1" dirty="0" smtClean="0"/>
          </a:p>
          <a:p>
            <a:pPr algn="l"/>
            <a:r>
              <a:rPr lang="cs-CZ" b="1" dirty="0" smtClean="0"/>
              <a:t>Název:			VY_32_INOVACE_02_</a:t>
            </a:r>
          </a:p>
          <a:p>
            <a:pPr algn="l"/>
            <a:r>
              <a:rPr lang="cs-CZ" b="1" dirty="0" smtClean="0"/>
              <a:t>Téma:			Klasicismus</a:t>
            </a:r>
          </a:p>
          <a:p>
            <a:pPr algn="l"/>
            <a:r>
              <a:rPr lang="cs-CZ" b="1" dirty="0" smtClean="0"/>
              <a:t>Č. projektu:		OP VK 1.4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85918" y="364331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Klasicismus v architektuře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  <a:br>
              <a:rPr lang="cs-CZ" smtClean="0"/>
            </a:br>
            <a:endParaRPr lang="cs-CZ" dirty="0" smtClean="0"/>
          </a:p>
          <a:p>
            <a:r>
              <a:rPr lang="cs-CZ" dirty="0" smtClean="0"/>
              <a:t>Klíčová slova: architektura, stavba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stavby jsou pravidelné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často mohutná sloupořadí a trojúhelníkové štíty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poměrně střídmá výzdoba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staví se především paláce (Louvre) a veřejné budovy (Stavovské divadlo), celé čtvrti i města (Petrohrad)</a:t>
            </a:r>
            <a:r>
              <a:rPr lang="en-US" dirty="0" smtClean="0"/>
              <a:t> [1]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Architektura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Architektura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3143272" cy="2356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3929066"/>
            <a:ext cx="5413610" cy="215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3500438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1: Stavovské divadlo (Praha) </a:t>
            </a:r>
            <a:r>
              <a:rPr lang="en-US" sz="1300" b="1" dirty="0" smtClean="0"/>
              <a:t>[2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71670" y="6143644"/>
            <a:ext cx="5214974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3: Louvre (Paříž) </a:t>
            </a:r>
            <a:r>
              <a:rPr lang="en-US" sz="1300" b="1" dirty="0" smtClean="0"/>
              <a:t>[</a:t>
            </a:r>
            <a:r>
              <a:rPr lang="cs-CZ" sz="1300" b="1" dirty="0" smtClean="0"/>
              <a:t>4</a:t>
            </a:r>
            <a:r>
              <a:rPr lang="en-US" sz="1300" b="1" dirty="0" smtClean="0"/>
              <a:t>]</a:t>
            </a:r>
            <a:endParaRPr lang="cs-CZ" sz="13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1071546"/>
            <a:ext cx="3214710" cy="2411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5357786" y="3500438"/>
            <a:ext cx="3786214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2: Kostel </a:t>
            </a:r>
            <a:r>
              <a:rPr lang="en-US" sz="1300" b="1" dirty="0" smtClean="0"/>
              <a:t>L</a:t>
            </a:r>
            <a:r>
              <a:rPr lang="cs-CZ" sz="1300" b="1" dirty="0" smtClean="0"/>
              <a:t>a </a:t>
            </a:r>
            <a:r>
              <a:rPr lang="cs-CZ" sz="1300" b="1" dirty="0" err="1" smtClean="0"/>
              <a:t>Madeleine</a:t>
            </a:r>
            <a:r>
              <a:rPr lang="cs-CZ" sz="1300" b="1" dirty="0" smtClean="0"/>
              <a:t> (Paříž) </a:t>
            </a:r>
            <a:r>
              <a:rPr lang="en-US" sz="1300" b="1" dirty="0" smtClean="0"/>
              <a:t>[3]</a:t>
            </a:r>
            <a:endParaRPr lang="cs-CZ" sz="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1400" dirty="0" smtClean="0"/>
              <a:t>[1] 	</a:t>
            </a:r>
            <a:r>
              <a:rPr lang="en-US" sz="1400" dirty="0" err="1" smtClean="0"/>
              <a:t>Klasicismus</a:t>
            </a:r>
            <a:r>
              <a:rPr lang="en-US" sz="1400" dirty="0" smtClean="0"/>
              <a:t>: </a:t>
            </a:r>
            <a:r>
              <a:rPr lang="en-US" sz="1400" dirty="0" err="1" smtClean="0"/>
              <a:t>Architektura</a:t>
            </a:r>
            <a:r>
              <a:rPr lang="en-US" sz="1400" dirty="0" smtClean="0"/>
              <a:t>. In: Wikipedia: the free encyclopedia [online]. San 	Francisco (CA): Wikimedia Foundation, 2005, 2012-12-29 [cit. 2013-01-24]. 	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http://cs.wikipedia.org/wiki/Klasicismus#Architektura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[2]		</a:t>
            </a:r>
            <a:r>
              <a:rPr lang="en-US" sz="1400" dirty="0" err="1" smtClean="0"/>
              <a:t>Stavovské</a:t>
            </a:r>
            <a:r>
              <a:rPr lang="en-US" sz="1400" dirty="0" smtClean="0"/>
              <a:t> </a:t>
            </a:r>
            <a:r>
              <a:rPr lang="en-US" sz="1400" dirty="0" err="1" smtClean="0"/>
              <a:t>divadlo</a:t>
            </a:r>
            <a:r>
              <a:rPr lang="en-US" sz="1400" dirty="0" smtClean="0"/>
              <a:t>. In: Wikipedia: the free encyclopedia [online]. San Francisco 	(CA): Wikimedia Foundation, 2008, 2013-01-02 [cit. 2013-01-24].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http://cs.wikipedia.org/wiki/Stavovské_divadlo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[3]		</a:t>
            </a:r>
            <a:r>
              <a:rPr lang="en-US" sz="1400" dirty="0" err="1" smtClean="0"/>
              <a:t>Klasicisní</a:t>
            </a:r>
            <a:r>
              <a:rPr lang="en-US" sz="1400" dirty="0" smtClean="0"/>
              <a:t> </a:t>
            </a:r>
            <a:r>
              <a:rPr lang="en-US" sz="1400" dirty="0" err="1" smtClean="0"/>
              <a:t>architektura</a:t>
            </a:r>
            <a:r>
              <a:rPr lang="en-US" sz="1400" dirty="0" smtClean="0"/>
              <a:t>. In: Wikipedia: the free encyclopedia [online]. San Francisco 	(CA): Wikimedia Foundation, 2007, 2012-11-30 [cit. 2013-01-24].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http://cs.wikipedia.org/wiki/Klasicistní_architektura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[4]		Louvre. In: Wikipedia: the free encyclopedia [online]. San Francisco (CA): Wikimedia 	Foundation, 2007, 2013-01-16 [cit. 2013-01-24].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http://cs.wikipedia.org/wiki/Louvre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Pou</a:t>
            </a:r>
            <a:r>
              <a:rPr lang="cs-CZ" dirty="0" smtClean="0"/>
              <a:t>žitá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2138</TotalTime>
  <Words>111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Anotace</vt:lpstr>
      <vt:lpstr>Architektura</vt:lpstr>
      <vt:lpstr>Architektura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157</cp:revision>
  <dcterms:created xsi:type="dcterms:W3CDTF">2013-01-23T10:30:29Z</dcterms:created>
  <dcterms:modified xsi:type="dcterms:W3CDTF">2013-03-14T19:07:43Z</dcterms:modified>
</cp:coreProperties>
</file>