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4" autoAdjust="0"/>
    <p:restoredTop sz="86397" autoAdjust="0"/>
  </p:normalViewPr>
  <p:slideViewPr>
    <p:cSldViewPr>
      <p:cViewPr>
        <p:scale>
          <a:sx n="70" d="100"/>
          <a:sy n="70" d="100"/>
        </p:scale>
        <p:origin x="-1308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429684" cy="2786082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Název školy:		Základní škola </a:t>
            </a:r>
            <a:r>
              <a:rPr lang="cs-CZ" b="1" dirty="0" err="1" smtClean="0"/>
              <a:t>Netvořice</a:t>
            </a:r>
            <a:endParaRPr lang="cs-CZ" b="1" dirty="0" smtClean="0"/>
          </a:p>
          <a:p>
            <a:pPr algn="l"/>
            <a:r>
              <a:rPr lang="cs-CZ" b="1" dirty="0" smtClean="0"/>
              <a:t>Autor:			Mgr. Ludmila </a:t>
            </a:r>
            <a:r>
              <a:rPr lang="cs-CZ" b="1" dirty="0" err="1" smtClean="0"/>
              <a:t>Vodehnalová</a:t>
            </a:r>
            <a:endParaRPr lang="cs-CZ" b="1" dirty="0" smtClean="0"/>
          </a:p>
          <a:p>
            <a:pPr algn="l"/>
            <a:r>
              <a:rPr lang="cs-CZ" b="1" dirty="0" smtClean="0"/>
              <a:t>Název:			VY_32_INOVACE_0</a:t>
            </a:r>
            <a:r>
              <a:rPr lang="en-US" b="1" dirty="0" smtClean="0"/>
              <a:t>5</a:t>
            </a:r>
            <a:r>
              <a:rPr lang="cs-CZ" b="1" dirty="0" smtClean="0"/>
              <a:t>_</a:t>
            </a:r>
          </a:p>
          <a:p>
            <a:pPr algn="l"/>
            <a:r>
              <a:rPr lang="cs-CZ" b="1" dirty="0" smtClean="0"/>
              <a:t>Téma:			Klasicismus</a:t>
            </a:r>
          </a:p>
          <a:p>
            <a:pPr algn="l"/>
            <a:r>
              <a:rPr lang="cs-CZ" b="1" dirty="0" smtClean="0"/>
              <a:t>Č. projektu:		OP VK 1.4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85918" y="364331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Opera </a:t>
            </a:r>
            <a:r>
              <a:rPr lang="cs-CZ" dirty="0" smtClean="0"/>
              <a:t>v klasicismu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opera, rozvoj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</a:t>
            </a:r>
            <a:r>
              <a:rPr lang="en-US" dirty="0" smtClean="0"/>
              <a:t>o</a:t>
            </a:r>
            <a:r>
              <a:rPr lang="cs-CZ" dirty="0" err="1" smtClean="0"/>
              <a:t>zvoj</a:t>
            </a:r>
            <a:r>
              <a:rPr lang="cs-CZ" dirty="0" smtClean="0"/>
              <a:t> opery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mizela nadvláda Italů (opera již v nejrůznějších zemích)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dříve se opera zpívala pouze italsky, v období klasicismu se zhudebňovala již i němčina, francouzština a postupně i jiné jazyky</a:t>
            </a:r>
            <a:r>
              <a:rPr lang="en-US" dirty="0" smtClean="0"/>
              <a:t> [1]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velkou oblibu získala </a:t>
            </a:r>
            <a:r>
              <a:rPr lang="cs-CZ" b="1" dirty="0" smtClean="0"/>
              <a:t>opera komická</a:t>
            </a:r>
            <a:r>
              <a:rPr lang="en-US" b="1" dirty="0" smtClean="0"/>
              <a:t> </a:t>
            </a:r>
            <a:r>
              <a:rPr lang="en-US" dirty="0" smtClean="0"/>
              <a:t>[1]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Opera v </a:t>
            </a:r>
            <a:r>
              <a:rPr lang="en-US" dirty="0" err="1" smtClean="0"/>
              <a:t>klasicismu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1400" dirty="0" smtClean="0"/>
              <a:t>[1]		</a:t>
            </a:r>
            <a:r>
              <a:rPr lang="cs-CZ" sz="1400" dirty="0" smtClean="0"/>
              <a:t>CHARALAMBIDIS, </a:t>
            </a:r>
            <a:r>
              <a:rPr lang="cs-CZ" sz="1400" dirty="0" err="1" smtClean="0"/>
              <a:t>Alexandros</a:t>
            </a:r>
            <a:r>
              <a:rPr lang="cs-CZ" sz="1400" dirty="0" smtClean="0"/>
              <a:t>. Hudební výchova pro 8. ročník základní školy. 1. 	</a:t>
            </a:r>
            <a:r>
              <a:rPr lang="cs-CZ" sz="1400" dirty="0" err="1" smtClean="0"/>
              <a:t>vyd</a:t>
            </a:r>
            <a:r>
              <a:rPr lang="cs-CZ" sz="1400" dirty="0" smtClean="0"/>
              <a:t>. Praha: SPN - pedagogické nakladatelství, 1998, s. 102. ISBN 80-7235-	041-2.</a:t>
            </a: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2137</TotalTime>
  <Words>75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Shluk</vt:lpstr>
      <vt:lpstr>Snímek 1</vt:lpstr>
      <vt:lpstr>Anotace</vt:lpstr>
      <vt:lpstr>Opera v klasicismu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157</cp:revision>
  <dcterms:created xsi:type="dcterms:W3CDTF">2013-01-23T10:30:29Z</dcterms:created>
  <dcterms:modified xsi:type="dcterms:W3CDTF">2013-03-14T19:09:15Z</dcterms:modified>
</cp:coreProperties>
</file>