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11"/>
  </p:notesMasterIdLst>
  <p:sldIdLst>
    <p:sldId id="265" r:id="rId3"/>
    <p:sldId id="264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117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CC2D3A1-C77E-4689-8DA6-B2FF020A1C3B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BE8C8F3-3220-4F08-988B-B75886A3E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9B91D-DB1E-4DC8-80C5-509D781B1E60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3A68E-4252-4A9C-94A6-2FBF058C2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09689-2D54-4F74-A64D-8F599A776994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81A5-86BB-4B00-8883-A2FDA28ED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127A4-96C2-44F1-B75C-7CA46B936EFC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3B4DE-B4E6-4706-82C4-3ABEF60BB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41A3C-0B01-4B19-8B58-9D920E126555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DEA4B-AD70-44E7-896F-346A4B262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9E979-9F2C-4FA9-A9AB-D5EDEA387503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D2047-8D5C-403C-9B5F-4C436E86C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B0F07-F810-4D5E-83FE-E808F99F5096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64B5A-8CB3-4BDF-8FA1-CFA4177CE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C68E1-95D4-4916-B089-255A4A9A1F66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6C49A-9F77-469D-B98D-6C83C74E4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69B31-0362-4FDD-89B4-BD278BB3FF25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807C9-836F-4710-89FB-8091004D7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44A12-B2E5-45F8-93E0-E9512650FDB1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F06D7-F78F-45C3-A922-206FA966B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FCC02-A17D-4678-BF1A-36E307D2B457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DBB40-AA61-46DC-A630-F2666A8E6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8B872-3150-424F-B338-9D7A03180791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DEA77-3DC4-4FA8-89DD-B7AA9B70D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BCB3886-C8AE-4D2D-9490-617123510B9E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0650E7-B9CE-4225-A496-DE9740BF8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DBBA46-01A4-4C0A-A303-F52A8973496E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769E756-50EE-4F23-8618-3B3CFD82D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6CDE20-159D-424D-B34B-02B4A8367E3F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9D8255D-B5AE-49B6-99C2-E08BBA079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A40521-C15E-40C1-8D53-DD6102ABDF1A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0F6FB15-261F-4899-86F5-5643E371C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6B89C09-6E85-4DBB-B846-0E3CF123FFCE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F227F6C-8EE8-43F8-9F17-E9D951FFE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4FB4616-5A15-41B0-970A-4438821B2899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4A3A50-CB0C-47C3-8441-E5D3ACFFD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243D32-B51C-460E-93D6-93E296DA5012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4C21958-FAC5-4142-B19D-FA026CD2E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B3A7AC-B426-465D-BCA7-7ABC9D7B7E21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EA06776-9CC8-4D25-ADEA-81C399286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77ADAC-6364-4954-AAE9-4F472273A159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C20401-64DD-4179-BEB1-B8F74045F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3D8B152-721B-4ACD-AD14-163A36481AC3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EFFA17-F08A-493B-86F6-360346EC1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70AE33E-252D-4116-851C-EACF7FF8A720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CA991AB-5CFA-4106-8A83-BD33E83A4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AEF27541-C3F2-4A82-8A5D-49C4C083833D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5850EF47-4E8B-410A-AD47-5B9351A07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44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transition spd="slow">
    <p:blinds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C3AF368F-4FD4-413D-98DF-0E11BF0CFB2C}" type="datetime1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E11C5329-8DC3-4AB2-BAAB-8C6EBC030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ransition spd="slow">
    <p:blinds dir="vert"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5364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Autor: Mgr. Veronika Kubincová</a:t>
            </a:r>
            <a:br>
              <a:rPr lang="cs-CZ" sz="28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VY_32_INOVACE_6_11_Co chci, lidské potřeby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mtClean="0">
                <a:latin typeface="Times New Roman" pitchFamily="18" charset="0"/>
                <a:cs typeface="Times New Roman" pitchFamily="18" charset="0"/>
              </a:rPr>
            </a:br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Výuková prezentace k doplnění výkladu učiva Co chci, lidské potřeby. Objasní žákovi pojem lidské potřeby a jejich dělení.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692150"/>
            <a:ext cx="4319587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72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4" charset="0"/>
              </a:rPr>
              <a:t>Co </a:t>
            </a:r>
            <a:r>
              <a:rPr lang="cs-CZ" sz="72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4" charset="0"/>
              </a:rPr>
              <a:t>chci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8175" y="5157788"/>
            <a:ext cx="7056438" cy="1014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buFont typeface="Wingdings 2" pitchFamily="18" charset="2"/>
              <a:buNone/>
              <a:defRPr/>
            </a:pPr>
            <a:r>
              <a:rPr lang="cs-CZ" sz="6000" b="1" dirty="0">
                <a:solidFill>
                  <a:srgbClr val="E51171"/>
                </a:solidFill>
                <a:latin typeface="+mj-lt"/>
              </a:rPr>
              <a:t>LIDSKÉ POTŘEBY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rgbClr val="E51171"/>
                </a:solidFill>
              </a:rPr>
              <a:t>POTŘEBY</a:t>
            </a:r>
            <a:endParaRPr lang="cs-CZ" i="1" dirty="0">
              <a:solidFill>
                <a:srgbClr val="E51171"/>
              </a:solidFill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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Potřeba je stav nedostatku nebo nadbytku něčeho, stav jedince, který se odchyluje od jeho životního optima.</a:t>
            </a:r>
          </a:p>
          <a:p>
            <a:pPr eaLnBrk="1" hangingPunct="1">
              <a:buFont typeface="Wingdings" pitchFamily="2" charset="2"/>
              <a:buChar char="C"/>
              <a:defRPr/>
            </a:pPr>
            <a:endParaRPr lang="cs-CZ" sz="3600" b="1" dirty="0" smtClean="0">
              <a:solidFill>
                <a:srgbClr val="E5117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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k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dyž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 nic nechybí = stav vyrovnanosti organismu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>
              <a:solidFill>
                <a:srgbClr val="E51171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rgbClr val="E51171"/>
                </a:solidFill>
              </a:rPr>
              <a:t>Přehled lidských potřeb:</a:t>
            </a:r>
            <a:endParaRPr lang="cs-CZ" i="1" dirty="0">
              <a:solidFill>
                <a:srgbClr val="E51171"/>
              </a:solidFill>
            </a:endParaRP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sym typeface="Wingdings" pitchFamily="2" charset="2"/>
              </a:rPr>
              <a:t></a:t>
            </a: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Nejběžnější dělení potřeb: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      		        </a:t>
            </a: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 nižší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= biologické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					</a:t>
            </a: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 vyšší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= sociální 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6" name="Picture 4" descr="C:\Users\Veronika\AppData\Local\Temp\MC90044175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3716338"/>
            <a:ext cx="2193925" cy="284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 descr="C:\Users\Veronika\AppData\Local\Temp\MP90043943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2276475"/>
            <a:ext cx="3455987" cy="435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6" descr="C:\Users\Veronika\AppData\Local\Temp\MC90043735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3986213"/>
            <a:ext cx="3671888" cy="265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5" descr="C:\Users\Veronika\AppData\Local\Temp\MP9003996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4005263"/>
            <a:ext cx="3887787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95288" y="549275"/>
            <a:ext cx="80645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800" b="1" dirty="0">
                <a:solidFill>
                  <a:srgbClr val="E51171"/>
                </a:solidFill>
                <a:sym typeface="Wingdings"/>
              </a:rPr>
              <a:t> </a:t>
            </a:r>
            <a:r>
              <a:rPr lang="cs-CZ" sz="48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Biologické potřeby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4292600"/>
            <a:ext cx="8064500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Vrozené, souvisejí se zachováním života a rodu, při jejich nedostatku může dojít k úmrtí (spánek, potrava, vyměšování, rozmnožování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3600" b="1" dirty="0">
              <a:solidFill>
                <a:srgbClr val="E5117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62" name="Picture 3" descr="C:\Users\Veronika\AppData\Local\Temp\MP90030895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557338"/>
            <a:ext cx="3873500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4" descr="C:\Users\Veronika\AppData\Local\Temp\MP90043315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1557338"/>
            <a:ext cx="3687763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4800" dirty="0" smtClean="0">
                <a:solidFill>
                  <a:srgbClr val="E51171"/>
                </a:solidFill>
                <a:sym typeface="Wingdings"/>
              </a:rPr>
              <a:t> </a:t>
            </a:r>
            <a:r>
              <a:rPr lang="cs-CZ" sz="4800" dirty="0" smtClean="0">
                <a:solidFill>
                  <a:srgbClr val="E51171"/>
                </a:solidFill>
              </a:rPr>
              <a:t>Sociální potřeby</a:t>
            </a:r>
            <a:endParaRPr lang="cs-CZ" sz="4800" dirty="0">
              <a:solidFill>
                <a:srgbClr val="E5117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 </a:t>
            </a: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PSYCHICKÉ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typické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člověka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souvisejí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lidským vědomím, např.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potřeba pomoci</a:t>
            </a:r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 </a:t>
            </a:r>
            <a:r>
              <a:rPr lang="cs-CZ" sz="3600" b="1" u="sng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plynou 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vztahu člověka ke kultuře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600" dirty="0" smtClean="0">
              <a:solidFill>
                <a:srgbClr val="E51171"/>
              </a:solidFill>
            </a:endParaRP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765175"/>
            <a:ext cx="6192838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u="sng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sym typeface="Wingdings"/>
              </a:rPr>
              <a:t> </a:t>
            </a:r>
            <a:r>
              <a:rPr lang="cs-CZ" sz="3600" b="1" u="sng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Sociální potřeby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21507" name="Picture 3" descr="C:\Users\Veronika\AppData\Local\Temp\MP9004490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3050" y="4337050"/>
            <a:ext cx="252095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Users\Veronika\AppData\Local\Temp\MC90044475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9850" y="692150"/>
            <a:ext cx="2724150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1989138"/>
            <a:ext cx="4032250" cy="4524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</a:t>
            </a:r>
            <a:r>
              <a:rPr lang="cs-CZ" sz="3600" b="1" dirty="0" smtClean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otřeba </a:t>
            </a: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pomoci vnímat hudbu sebeuplatnění užívat si</a:t>
            </a:r>
          </a:p>
          <a:p>
            <a:pPr algn="ctr">
              <a:defRPr/>
            </a:pP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milovat</a:t>
            </a:r>
          </a:p>
          <a:p>
            <a:pPr algn="ctr">
              <a:defRPr/>
            </a:pP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být milován poznávat</a:t>
            </a:r>
          </a:p>
          <a:p>
            <a:pPr algn="ctr">
              <a:defRPr/>
            </a:pPr>
            <a:r>
              <a:rPr lang="cs-CZ" sz="3600" b="1" dirty="0">
                <a:solidFill>
                  <a:srgbClr val="E5117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vzdělávat se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333375"/>
            <a:ext cx="8569325" cy="6002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u="sng" dirty="0">
                <a:solidFill>
                  <a:prstClr val="black"/>
                </a:solidFill>
              </a:rPr>
              <a:t>Použitá literatura a odkazy:</a:t>
            </a:r>
          </a:p>
          <a:p>
            <a:pPr>
              <a:defRPr/>
            </a:pPr>
            <a:endParaRPr lang="cs-CZ" sz="24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  <a:defRPr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  <a:defRPr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 JANOŠKOVÁ, </a:t>
            </a:r>
            <a:r>
              <a:rPr lang="cs-CZ" sz="2400" dirty="0" err="1">
                <a:solidFill>
                  <a:schemeClr val="bg1"/>
                </a:solidFill>
              </a:rPr>
              <a:t>D.,a</a:t>
            </a:r>
            <a:r>
              <a:rPr lang="cs-CZ" sz="2400" dirty="0">
                <a:solidFill>
                  <a:schemeClr val="bg1"/>
                </a:solidFill>
              </a:rPr>
              <a:t> kol. autorů. Občanská výchova 8, Rodinná výchova 8, učebnice pro základní školy a víceletá gymnázia. 1st </a:t>
            </a:r>
            <a:r>
              <a:rPr lang="cs-CZ" sz="2400" dirty="0" err="1">
                <a:solidFill>
                  <a:schemeClr val="bg1"/>
                </a:solidFill>
              </a:rPr>
              <a:t>ed</a:t>
            </a:r>
            <a:r>
              <a:rPr lang="cs-CZ" sz="2400" dirty="0">
                <a:solidFill>
                  <a:schemeClr val="bg1"/>
                </a:solidFill>
              </a:rPr>
              <a:t>. Plzeň: Fraus, 2005. ISBN 80-7238-393-0.</a:t>
            </a: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400" dirty="0" err="1">
                <a:solidFill>
                  <a:schemeClr val="bg1"/>
                </a:solidFill>
              </a:rPr>
              <a:t>ed</a:t>
            </a:r>
            <a:r>
              <a:rPr lang="cs-CZ" sz="2400" dirty="0">
                <a:solidFill>
                  <a:schemeClr val="bg1"/>
                </a:solidFill>
              </a:rPr>
              <a:t>. Plzeň: Fraus, 2005. ISBN 80-7238-394-9.</a:t>
            </a:r>
          </a:p>
          <a:p>
            <a:pPr>
              <a:defRPr/>
            </a:pPr>
            <a:endParaRPr lang="cs-CZ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bg1"/>
                </a:solidFill>
              </a:rPr>
              <a:t>Citováno dne 18.10.2011</a:t>
            </a:r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158</TotalTime>
  <Words>254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Arial</vt:lpstr>
      <vt:lpstr>Lucida Sans</vt:lpstr>
      <vt:lpstr>Book Antiqua</vt:lpstr>
      <vt:lpstr>Wingdings 2</vt:lpstr>
      <vt:lpstr>Wingdings</vt:lpstr>
      <vt:lpstr>Wingdings 3</vt:lpstr>
      <vt:lpstr>Calibri</vt:lpstr>
      <vt:lpstr>Times New Roman</vt:lpstr>
      <vt:lpstr>Vrchol</vt:lpstr>
      <vt:lpstr>1_Motiv systému Office</vt:lpstr>
      <vt:lpstr>Název školy: ZŠ Klášterec nad Ohří, Krátká 676 Autor: Mgr. Veronika Kubincová Název materiálu: VY_32_INOVACE_6_11_Co chci, lidské potřeby Číslo projektu: CZ.1.07/1.4.00/21.1115  </vt:lpstr>
      <vt:lpstr>Snímek 2</vt:lpstr>
      <vt:lpstr>POTŘEBY</vt:lpstr>
      <vt:lpstr>Přehled lidských potřeb:</vt:lpstr>
      <vt:lpstr>Snímek 5</vt:lpstr>
      <vt:lpstr> Sociální potřeby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CHCI</dc:title>
  <dc:creator>Veronika</dc:creator>
  <cp:lastModifiedBy>expert</cp:lastModifiedBy>
  <cp:revision>20</cp:revision>
  <dcterms:created xsi:type="dcterms:W3CDTF">2011-10-11T20:13:27Z</dcterms:created>
  <dcterms:modified xsi:type="dcterms:W3CDTF">2012-03-13T07:33:29Z</dcterms:modified>
</cp:coreProperties>
</file>