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78" r:id="rId2"/>
    <p:sldId id="279" r:id="rId3"/>
    <p:sldId id="280" r:id="rId4"/>
    <p:sldId id="281" r:id="rId5"/>
    <p:sldId id="282" r:id="rId6"/>
    <p:sldId id="283" r:id="rId7"/>
    <p:sldId id="284" r:id="rId8"/>
    <p:sldId id="28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504" autoAdjust="0"/>
    <p:restoredTop sz="86397" autoAdjust="0"/>
  </p:normalViewPr>
  <p:slideViewPr>
    <p:cSldViewPr>
      <p:cViewPr>
        <p:scale>
          <a:sx n="70" d="100"/>
          <a:sy n="70" d="100"/>
        </p:scale>
        <p:origin x="-1308" y="-17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16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subTitle" idx="1"/>
          </p:nvPr>
        </p:nvSpPr>
        <p:spPr>
          <a:xfrm>
            <a:off x="500034" y="642918"/>
            <a:ext cx="8429684" cy="2786082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Název školy:		Základní škola </a:t>
            </a:r>
            <a:r>
              <a:rPr lang="cs-CZ" b="1" dirty="0" err="1" smtClean="0"/>
              <a:t>Netvořice</a:t>
            </a:r>
            <a:endParaRPr lang="cs-CZ" b="1" dirty="0" smtClean="0"/>
          </a:p>
          <a:p>
            <a:pPr algn="l"/>
            <a:r>
              <a:rPr lang="cs-CZ" b="1" dirty="0" smtClean="0"/>
              <a:t>Autor:			Mgr. Ludmila </a:t>
            </a:r>
            <a:r>
              <a:rPr lang="cs-CZ" b="1" dirty="0" err="1" smtClean="0"/>
              <a:t>Vodehnalová</a:t>
            </a:r>
            <a:endParaRPr lang="cs-CZ" b="1" dirty="0" smtClean="0"/>
          </a:p>
          <a:p>
            <a:pPr algn="l"/>
            <a:r>
              <a:rPr lang="cs-CZ" b="1" dirty="0" smtClean="0"/>
              <a:t>Název:			VY_32_INOVACE_0</a:t>
            </a:r>
            <a:r>
              <a:rPr lang="en-US" b="1" dirty="0" smtClean="0"/>
              <a:t>6</a:t>
            </a:r>
            <a:r>
              <a:rPr lang="cs-CZ" b="1" dirty="0" smtClean="0"/>
              <a:t>_</a:t>
            </a:r>
          </a:p>
          <a:p>
            <a:pPr algn="l"/>
            <a:r>
              <a:rPr lang="cs-CZ" b="1" dirty="0" smtClean="0"/>
              <a:t>Téma:			Klasicismus</a:t>
            </a:r>
          </a:p>
          <a:p>
            <a:pPr algn="l"/>
            <a:r>
              <a:rPr lang="cs-CZ" b="1" dirty="0" smtClean="0"/>
              <a:t>Č. projektu:		OP VK 1.4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785918" y="3643314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Wolfgang Amadeus Mo</a:t>
            </a:r>
            <a:r>
              <a:rPr lang="cs-CZ" dirty="0" err="1" smtClean="0"/>
              <a:t>zart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8. ročníku dle ŠVP 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  <a:r>
              <a:rPr lang="cs-CZ" dirty="0" smtClean="0"/>
              <a:t>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výchova</a:t>
            </a:r>
          </a:p>
          <a:p>
            <a:endParaRPr lang="cs-CZ" dirty="0" smtClean="0"/>
          </a:p>
          <a:p>
            <a:r>
              <a:rPr lang="cs-CZ" dirty="0" smtClean="0"/>
              <a:t>Prezentace na </a:t>
            </a:r>
            <a:r>
              <a:rPr lang="cs-CZ" smtClean="0"/>
              <a:t>interaktivní </a:t>
            </a:r>
            <a:r>
              <a:rPr lang="cs-CZ" smtClean="0"/>
              <a:t>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Mozart, hudební skladatel, vzhled, osobnost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Wolfgang Amadeus Mozart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1571612"/>
            <a:ext cx="2578846" cy="3786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4000496" y="2571744"/>
            <a:ext cx="47863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Rounded MT Bold" pitchFamily="34" charset="0"/>
                <a:cs typeface="Aharoni" pitchFamily="2" charset="-79"/>
              </a:rPr>
              <a:t>*      r. 1756 v Salzburgu (Rakousko)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00496" y="3571876"/>
            <a:ext cx="42148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Rounded MT Bold" pitchFamily="34" charset="0"/>
                <a:cs typeface="Aharoni" pitchFamily="2" charset="-79"/>
              </a:rPr>
              <a:t>†     r. 1791 ve Vídni (Rakousko)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85786" y="5429264"/>
            <a:ext cx="3286148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00" b="1" dirty="0" smtClean="0"/>
              <a:t>Obrázek č. 1: W.A. Mozart </a:t>
            </a:r>
            <a:r>
              <a:rPr lang="en-US" sz="1300" b="1" dirty="0" smtClean="0"/>
              <a:t>[1]</a:t>
            </a:r>
            <a:endParaRPr lang="cs-CZ" sz="13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k</a:t>
            </a:r>
            <a:r>
              <a:rPr lang="en-US" dirty="0" err="1" smtClean="0"/>
              <a:t>lasicisn</a:t>
            </a:r>
            <a:r>
              <a:rPr lang="cs-CZ" dirty="0" smtClean="0"/>
              <a:t>í hudební skladatel a klavírní virtuos</a:t>
            </a:r>
            <a:r>
              <a:rPr lang="en-US" dirty="0" smtClean="0"/>
              <a:t> [2]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psal: opery, operety, symfonie, koncerty, komorní hudbu, mše a chorály</a:t>
            </a:r>
            <a:r>
              <a:rPr lang="en-US" dirty="0" smtClean="0"/>
              <a:t> [2]</a:t>
            </a:r>
            <a:endParaRPr lang="cs-CZ" dirty="0" smtClean="0"/>
          </a:p>
          <a:p>
            <a:endParaRPr lang="en-US" dirty="0" smtClean="0"/>
          </a:p>
          <a:p>
            <a:r>
              <a:rPr lang="cs-CZ" dirty="0" err="1" smtClean="0"/>
              <a:t>s</a:t>
            </a:r>
            <a:r>
              <a:rPr lang="en-US" dirty="0" err="1" smtClean="0"/>
              <a:t>kl</a:t>
            </a:r>
            <a:r>
              <a:rPr lang="cs-CZ" dirty="0" err="1" smtClean="0"/>
              <a:t>ádal</a:t>
            </a:r>
            <a:r>
              <a:rPr lang="cs-CZ" dirty="0" smtClean="0"/>
              <a:t> </a:t>
            </a:r>
            <a:r>
              <a:rPr lang="en-US" dirty="0" err="1" smtClean="0"/>
              <a:t>od</a:t>
            </a:r>
            <a:r>
              <a:rPr lang="en-US" dirty="0" smtClean="0"/>
              <a:t> </a:t>
            </a:r>
            <a:r>
              <a:rPr lang="en-US" dirty="0" err="1" smtClean="0"/>
              <a:t>sv</a:t>
            </a:r>
            <a:r>
              <a:rPr lang="cs-CZ" dirty="0" err="1" smtClean="0"/>
              <a:t>ých</a:t>
            </a:r>
            <a:r>
              <a:rPr lang="cs-CZ" dirty="0" smtClean="0"/>
              <a:t> pěti letech</a:t>
            </a:r>
            <a:endParaRPr lang="en-US" dirty="0" smtClean="0"/>
          </a:p>
          <a:p>
            <a:pPr>
              <a:buNone/>
            </a:pPr>
            <a:endParaRPr lang="cs-CZ" dirty="0" smtClean="0"/>
          </a:p>
          <a:p>
            <a:r>
              <a:rPr lang="en-US" dirty="0" smtClean="0"/>
              <a:t>v</a:t>
            </a:r>
            <a:r>
              <a:rPr lang="cs-CZ" dirty="0" smtClean="0"/>
              <a:t> roce 1782 se Mozart oženil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cs-CZ" dirty="0" smtClean="0"/>
              <a:t>s dcerou své bývalé bytné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cs-CZ" dirty="0" smtClean="0"/>
              <a:t>Konstancí Weberovou</a:t>
            </a:r>
            <a:r>
              <a:rPr lang="en-US" dirty="0" smtClean="0"/>
              <a:t> [</a:t>
            </a:r>
            <a:r>
              <a:rPr lang="cs-CZ" dirty="0" smtClean="0"/>
              <a:t>3</a:t>
            </a:r>
            <a:r>
              <a:rPr lang="en-US" dirty="0" smtClean="0"/>
              <a:t>]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Wolfgang Amadeus Mozart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86512" y="6215082"/>
            <a:ext cx="257176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00" b="1" dirty="0" err="1" smtClean="0"/>
              <a:t>Obr</a:t>
            </a:r>
            <a:r>
              <a:rPr lang="cs-CZ" sz="1300" b="1" dirty="0" err="1" smtClean="0"/>
              <a:t>ázek</a:t>
            </a:r>
            <a:r>
              <a:rPr lang="cs-CZ" sz="1300" b="1" dirty="0" smtClean="0"/>
              <a:t> č. 2: Konstance </a:t>
            </a:r>
            <a:r>
              <a:rPr lang="cs-CZ" sz="1300" b="1" dirty="0" err="1" smtClean="0"/>
              <a:t>Mozartová</a:t>
            </a:r>
            <a:r>
              <a:rPr lang="cs-CZ" sz="1300" b="1" dirty="0" smtClean="0"/>
              <a:t> </a:t>
            </a:r>
            <a:r>
              <a:rPr lang="en-US" sz="1300" b="1" dirty="0" smtClean="0"/>
              <a:t>[</a:t>
            </a:r>
            <a:r>
              <a:rPr lang="cs-CZ" sz="1300" b="1" dirty="0" smtClean="0"/>
              <a:t>4</a:t>
            </a:r>
            <a:r>
              <a:rPr lang="en-US" sz="1300" b="1" dirty="0" smtClean="0"/>
              <a:t>]</a:t>
            </a:r>
            <a:endParaRPr lang="cs-CZ" sz="13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7950" y="3500438"/>
            <a:ext cx="2071702" cy="26827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Jeden z prvních Mozartových životopisců </a:t>
            </a:r>
            <a:r>
              <a:rPr lang="cs-CZ" dirty="0" err="1" smtClean="0"/>
              <a:t>Niemetschek</a:t>
            </a:r>
            <a:r>
              <a:rPr lang="cs-CZ" dirty="0" smtClean="0"/>
              <a:t> napsal: „Nebylo na jeho fyzickém vzhledu nic zajímavého, byl malý a jeho tvář kromě jeho obrovských, pronikavých očí neznačila žádné známky geniality.“ Jeho pleť na obličeji byla zjizvená z dětství od neštovic. Miloval elegantní oblečení.</a:t>
            </a:r>
            <a:r>
              <a:rPr lang="en-US" dirty="0" smtClean="0"/>
              <a:t> [5]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 jeho hlasu později jeho žena </a:t>
            </a:r>
          </a:p>
          <a:p>
            <a:pPr>
              <a:buNone/>
            </a:pPr>
            <a:r>
              <a:rPr lang="cs-CZ" dirty="0" smtClean="0"/>
              <a:t>	napsala: „Měl tenor, spíše tlumený</a:t>
            </a:r>
            <a:br>
              <a:rPr lang="cs-CZ" dirty="0" smtClean="0"/>
            </a:br>
            <a:r>
              <a:rPr lang="cs-CZ" dirty="0" smtClean="0"/>
              <a:t>když hovořil a jemný ve zpěvu, </a:t>
            </a:r>
            <a:br>
              <a:rPr lang="cs-CZ" dirty="0" smtClean="0"/>
            </a:br>
            <a:r>
              <a:rPr lang="cs-CZ" dirty="0" smtClean="0"/>
              <a:t>ale když ho něco rozčílilo, nebo </a:t>
            </a:r>
            <a:br>
              <a:rPr lang="cs-CZ" dirty="0" smtClean="0"/>
            </a:br>
            <a:r>
              <a:rPr lang="cs-CZ" dirty="0" smtClean="0"/>
              <a:t>bylo nutné být přísný, zněl </a:t>
            </a:r>
            <a:br>
              <a:rPr lang="cs-CZ" dirty="0" smtClean="0"/>
            </a:br>
            <a:r>
              <a:rPr lang="cs-CZ" dirty="0" smtClean="0"/>
              <a:t>energicky a silně.“ </a:t>
            </a:r>
            <a:r>
              <a:rPr lang="en-US" dirty="0" smtClean="0"/>
              <a:t>[</a:t>
            </a:r>
            <a:r>
              <a:rPr lang="cs-CZ" dirty="0" smtClean="0"/>
              <a:t>5</a:t>
            </a:r>
            <a:r>
              <a:rPr lang="en-US" dirty="0" smtClean="0"/>
              <a:t>]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Mozartův vzhled a osobnost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6357950" y="3643314"/>
            <a:ext cx="2357454" cy="2776445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6215074" y="6429396"/>
            <a:ext cx="2786050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00" b="1" dirty="0" err="1" smtClean="0"/>
              <a:t>Obr</a:t>
            </a:r>
            <a:r>
              <a:rPr lang="cs-CZ" sz="1300" b="1" dirty="0" err="1" smtClean="0"/>
              <a:t>ázek</a:t>
            </a:r>
            <a:r>
              <a:rPr lang="cs-CZ" sz="1300" b="1" dirty="0" smtClean="0"/>
              <a:t> č. 3: W.A. Mozart </a:t>
            </a:r>
            <a:r>
              <a:rPr lang="en-US" sz="1300" b="1" dirty="0" smtClean="0"/>
              <a:t> [6]</a:t>
            </a:r>
            <a:endParaRPr lang="cs-CZ" sz="13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měl fenomenální hudební paměť, většinu hudebních skladeb si dokázal kompletně zapamatovat (a to prý už od raného dětství) na jediný poslech </a:t>
            </a:r>
            <a:r>
              <a:rPr lang="en-US" dirty="0" smtClean="0"/>
              <a:t>[7]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mluvil plynně několika světovými jazyky</a:t>
            </a:r>
            <a:r>
              <a:rPr lang="en-US" dirty="0" smtClean="0"/>
              <a:t> [7]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miloval smažené kuřecí kousky a potřeboval je prý k tvorbě</a:t>
            </a:r>
            <a:r>
              <a:rPr lang="en-US" dirty="0" smtClean="0"/>
              <a:t> [7]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Zajímavosti o Mozartovi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428736"/>
            <a:ext cx="8143932" cy="478634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1500" dirty="0" smtClean="0"/>
              <a:t>[1] 	Wolfgang Amadeus Mozart: </a:t>
            </a:r>
            <a:r>
              <a:rPr lang="en-US" sz="1500" dirty="0" err="1" smtClean="0"/>
              <a:t>Mozartův</a:t>
            </a:r>
            <a:r>
              <a:rPr lang="en-US" sz="1500" dirty="0" smtClean="0"/>
              <a:t> </a:t>
            </a:r>
            <a:r>
              <a:rPr lang="en-US" sz="1500" dirty="0" err="1" smtClean="0"/>
              <a:t>vzhled</a:t>
            </a:r>
            <a:r>
              <a:rPr lang="en-US" sz="1500" dirty="0" smtClean="0"/>
              <a:t> a </a:t>
            </a:r>
            <a:r>
              <a:rPr lang="en-US" sz="1500" dirty="0" err="1" smtClean="0"/>
              <a:t>osobnost</a:t>
            </a:r>
            <a:r>
              <a:rPr lang="en-US" sz="1500" dirty="0" smtClean="0"/>
              <a:t>. In: Wikipedia: the </a:t>
            </a:r>
            <a:r>
              <a:rPr lang="cs-CZ" sz="1500" dirty="0" smtClean="0"/>
              <a:t>	</a:t>
            </a:r>
            <a:r>
              <a:rPr lang="en-US" sz="1500" dirty="0" smtClean="0"/>
              <a:t>free encyclopedia [online]. San Francisco (CA): Wikimedia Foundation, </a:t>
            </a:r>
            <a:r>
              <a:rPr lang="cs-CZ" sz="1500" dirty="0" smtClean="0"/>
              <a:t>	</a:t>
            </a:r>
            <a:r>
              <a:rPr lang="en-US" sz="1500" dirty="0" smtClean="0"/>
              <a:t>2012 [cit. 2013-01-28]. </a:t>
            </a:r>
            <a:r>
              <a:rPr lang="en-US" sz="1500" dirty="0" err="1" smtClean="0"/>
              <a:t>Dostupné</a:t>
            </a:r>
            <a:r>
              <a:rPr lang="en-US" sz="1500" dirty="0" smtClean="0"/>
              <a:t> z: </a:t>
            </a:r>
            <a:r>
              <a:rPr lang="cs-CZ" sz="1500" dirty="0" smtClean="0"/>
              <a:t>	</a:t>
            </a:r>
            <a:r>
              <a:rPr lang="en-US" sz="1500" dirty="0" smtClean="0"/>
              <a:t>http://cs.wikipedia.org/wiki/Wolfgang_Amadeus_Mozart</a:t>
            </a:r>
          </a:p>
          <a:p>
            <a:pPr>
              <a:buNone/>
            </a:pPr>
            <a:endParaRPr lang="en-US" sz="1500" dirty="0" smtClean="0"/>
          </a:p>
          <a:p>
            <a:pPr>
              <a:buNone/>
            </a:pPr>
            <a:r>
              <a:rPr lang="en-US" sz="1500" dirty="0" smtClean="0"/>
              <a:t>[2]		 Wolfgang Amadeus Mozart. In: Wikipedia: the free encyclopedia [online]. 	San Francisco (CA): Wikimedia Foundation, 2004, 2013-01-22 [cit. </a:t>
            </a:r>
            <a:r>
              <a:rPr lang="cs-CZ" sz="1500" dirty="0" smtClean="0"/>
              <a:t>	</a:t>
            </a:r>
            <a:r>
              <a:rPr lang="en-US" sz="1500" dirty="0" smtClean="0"/>
              <a:t>2013-</a:t>
            </a:r>
            <a:r>
              <a:rPr lang="cs-CZ" sz="1500" dirty="0" smtClean="0"/>
              <a:t>	</a:t>
            </a:r>
            <a:r>
              <a:rPr lang="en-US" sz="1500" dirty="0" smtClean="0"/>
              <a:t>01-28]. </a:t>
            </a:r>
            <a:r>
              <a:rPr lang="en-US" sz="1500" dirty="0" err="1" smtClean="0"/>
              <a:t>Dostupné</a:t>
            </a:r>
            <a:r>
              <a:rPr lang="en-US" sz="1500" dirty="0" smtClean="0"/>
              <a:t> z: </a:t>
            </a:r>
            <a:r>
              <a:rPr lang="cs-CZ" sz="1500" dirty="0" smtClean="0"/>
              <a:t>	</a:t>
            </a:r>
            <a:r>
              <a:rPr lang="en-US" sz="1500" dirty="0" smtClean="0"/>
              <a:t>http://cs.wikipedia.org/wiki/Wolfgang_Amadeus_Mozart</a:t>
            </a:r>
          </a:p>
          <a:p>
            <a:pPr>
              <a:buNone/>
            </a:pPr>
            <a:endParaRPr lang="en-US" sz="1500" dirty="0" smtClean="0"/>
          </a:p>
          <a:p>
            <a:pPr>
              <a:buNone/>
            </a:pPr>
            <a:r>
              <a:rPr lang="en-US" sz="1500" dirty="0" smtClean="0"/>
              <a:t>[3]		 Wolfgang Amadeus Mozart: </a:t>
            </a:r>
            <a:r>
              <a:rPr lang="en-US" sz="1500" dirty="0" err="1" smtClean="0"/>
              <a:t>Dospělost</a:t>
            </a:r>
            <a:r>
              <a:rPr lang="en-US" sz="1500" dirty="0" smtClean="0"/>
              <a:t>. In: Wikipedia: the free encyclopedia 	[online]. San Francisco (CA): Wikimedia Foundation, 2004, 2013-01-22 [cit. 	2013-01-28]. </a:t>
            </a:r>
            <a:r>
              <a:rPr lang="en-US" sz="1500" dirty="0" err="1" smtClean="0"/>
              <a:t>Dostupné</a:t>
            </a:r>
            <a:r>
              <a:rPr lang="en-US" sz="1500" dirty="0" smtClean="0"/>
              <a:t> z: </a:t>
            </a:r>
            <a:r>
              <a:rPr lang="cs-CZ" sz="1500" dirty="0" smtClean="0"/>
              <a:t>	</a:t>
            </a:r>
            <a:r>
              <a:rPr lang="en-US" sz="1500" dirty="0" smtClean="0"/>
              <a:t>http://cs.wikipedia.org/wiki/Wolfgang_Amadeus_Mozart 	</a:t>
            </a:r>
          </a:p>
          <a:p>
            <a:pPr>
              <a:buNone/>
            </a:pPr>
            <a:endParaRPr lang="en-US" sz="1500" dirty="0" smtClean="0"/>
          </a:p>
          <a:p>
            <a:pPr>
              <a:buNone/>
            </a:pPr>
            <a:r>
              <a:rPr lang="en-US" sz="1500" dirty="0" smtClean="0"/>
              <a:t>[4]		</a:t>
            </a:r>
            <a:r>
              <a:rPr lang="en-US" sz="1500" dirty="0" err="1" smtClean="0"/>
              <a:t>Pozitivní</a:t>
            </a:r>
            <a:r>
              <a:rPr lang="en-US" sz="1500" dirty="0" smtClean="0"/>
              <a:t> </a:t>
            </a:r>
            <a:r>
              <a:rPr lang="en-US" sz="1500" dirty="0" err="1" smtClean="0"/>
              <a:t>noviny</a:t>
            </a:r>
            <a:r>
              <a:rPr lang="en-US" sz="1500" dirty="0" smtClean="0"/>
              <a:t>: </a:t>
            </a:r>
            <a:r>
              <a:rPr lang="en-US" sz="1500" dirty="0" err="1" smtClean="0"/>
              <a:t>Dobromila</a:t>
            </a:r>
            <a:r>
              <a:rPr lang="en-US" sz="1500" dirty="0" smtClean="0"/>
              <a:t> </a:t>
            </a:r>
            <a:r>
              <a:rPr lang="en-US" sz="1500" dirty="0" err="1" smtClean="0"/>
              <a:t>Lebrová</a:t>
            </a:r>
            <a:r>
              <a:rPr lang="en-US" sz="1500" dirty="0" smtClean="0"/>
              <a:t>: Wolfgang Amadeus Mozart – 220. </a:t>
            </a:r>
            <a:r>
              <a:rPr lang="cs-CZ" sz="1500" dirty="0" smtClean="0"/>
              <a:t>	</a:t>
            </a:r>
            <a:r>
              <a:rPr lang="en-US" sz="1500" dirty="0" err="1" smtClean="0"/>
              <a:t>výročí</a:t>
            </a:r>
            <a:r>
              <a:rPr lang="en-US" sz="1500" dirty="0" smtClean="0"/>
              <a:t> </a:t>
            </a:r>
            <a:r>
              <a:rPr lang="en-US" sz="1500" dirty="0" err="1" smtClean="0"/>
              <a:t>úmrtí</a:t>
            </a:r>
            <a:r>
              <a:rPr lang="en-US" sz="1500" dirty="0" smtClean="0"/>
              <a:t>. </a:t>
            </a:r>
            <a:r>
              <a:rPr lang="en-US" sz="1500" dirty="0" err="1" smtClean="0"/>
              <a:t>Loužecký.cz</a:t>
            </a:r>
            <a:r>
              <a:rPr lang="en-US" sz="1500" dirty="0" smtClean="0"/>
              <a:t> [online]. 2011 [cit. 2013-01-28]. </a:t>
            </a:r>
            <a:r>
              <a:rPr lang="en-US" sz="1500" dirty="0" err="1" smtClean="0"/>
              <a:t>Dostupné</a:t>
            </a:r>
            <a:r>
              <a:rPr lang="en-US" sz="1500" dirty="0" smtClean="0"/>
              <a:t> </a:t>
            </a:r>
            <a:r>
              <a:rPr lang="cs-CZ" sz="1500" dirty="0" smtClean="0"/>
              <a:t>	</a:t>
            </a:r>
            <a:r>
              <a:rPr lang="en-US" sz="1500" dirty="0" smtClean="0"/>
              <a:t>z: http://www.pozitivni-noviny.cz/cz/clanek-2011120009</a:t>
            </a:r>
          </a:p>
          <a:p>
            <a:pPr>
              <a:buNone/>
            </a:pPr>
            <a:endParaRPr lang="en-US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en-US" sz="2800" dirty="0" smtClean="0"/>
          </a:p>
          <a:p>
            <a:pPr>
              <a:buNone/>
            </a:pPr>
            <a:r>
              <a:rPr lang="en-US" sz="1600" dirty="0" smtClean="0"/>
              <a:t>[5]</a:t>
            </a:r>
            <a:r>
              <a:rPr lang="cs-CZ" sz="1600" dirty="0" smtClean="0"/>
              <a:t>	</a:t>
            </a:r>
            <a:r>
              <a:rPr lang="en-US" sz="1600" dirty="0" smtClean="0"/>
              <a:t>Wolfgang Amadeus Mozart: </a:t>
            </a:r>
            <a:r>
              <a:rPr lang="en-US" sz="1600" dirty="0" err="1" smtClean="0"/>
              <a:t>Mozartův</a:t>
            </a:r>
            <a:r>
              <a:rPr lang="en-US" sz="1600" dirty="0" smtClean="0"/>
              <a:t> </a:t>
            </a:r>
            <a:r>
              <a:rPr lang="en-US" sz="1600" dirty="0" err="1" smtClean="0"/>
              <a:t>vzhled</a:t>
            </a:r>
            <a:r>
              <a:rPr lang="en-US" sz="1600" dirty="0" smtClean="0"/>
              <a:t> a </a:t>
            </a:r>
            <a:r>
              <a:rPr lang="en-US" sz="1600" dirty="0" err="1" smtClean="0"/>
              <a:t>osobnost</a:t>
            </a:r>
            <a:r>
              <a:rPr lang="en-US" sz="1600" dirty="0" smtClean="0"/>
              <a:t>. In: Wikipedia: </a:t>
            </a:r>
            <a:r>
              <a:rPr lang="cs-CZ" sz="1600" dirty="0" smtClean="0"/>
              <a:t>	</a:t>
            </a:r>
            <a:r>
              <a:rPr lang="en-US" sz="1600" dirty="0" smtClean="0"/>
              <a:t>the free 	encyclopedia [online]. San Francisco (CA): Wikimedia </a:t>
            </a:r>
            <a:r>
              <a:rPr lang="cs-CZ" sz="1600" dirty="0" smtClean="0"/>
              <a:t>	</a:t>
            </a:r>
            <a:r>
              <a:rPr lang="en-US" sz="1600" dirty="0" smtClean="0"/>
              <a:t>Foundation, 2004, 2013-01-22 [cit. 2013-01-28]. 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	http://cs.wikipedia.org/wiki/Wolfgang_Amadeus_Mozart</a:t>
            </a:r>
          </a:p>
          <a:p>
            <a:pPr>
              <a:buNone/>
            </a:pPr>
            <a:endParaRPr lang="en-US" sz="1600" dirty="0" smtClean="0"/>
          </a:p>
          <a:p>
            <a:pPr>
              <a:buNone/>
            </a:pPr>
            <a:r>
              <a:rPr lang="en-US" sz="1600" dirty="0" smtClean="0"/>
              <a:t>[6]	Wolfgang Amadeus Mozart: Picture 36 of 44. Last.fm [online]. 2008 [cit. </a:t>
            </a:r>
            <a:r>
              <a:rPr lang="cs-CZ" sz="1600" dirty="0" smtClean="0"/>
              <a:t>	</a:t>
            </a:r>
            <a:r>
              <a:rPr lang="en-US" sz="1600" dirty="0" smtClean="0"/>
              <a:t>2013-01-28]. 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	http://www.last.fm/music/Wolfgang+Amadeus+Mozart/+images/135</a:t>
            </a:r>
            <a:r>
              <a:rPr lang="cs-CZ" sz="1600" dirty="0" smtClean="0"/>
              <a:t>	</a:t>
            </a:r>
            <a:r>
              <a:rPr lang="en-US" sz="1600" dirty="0" smtClean="0"/>
              <a:t>83783</a:t>
            </a:r>
          </a:p>
          <a:p>
            <a:pPr>
              <a:buNone/>
            </a:pPr>
            <a:endParaRPr lang="en-US" sz="1600" dirty="0" smtClean="0"/>
          </a:p>
          <a:p>
            <a:pPr>
              <a:buNone/>
            </a:pPr>
            <a:r>
              <a:rPr lang="en-US" sz="1600" dirty="0" smtClean="0"/>
              <a:t>[7]</a:t>
            </a:r>
            <a:r>
              <a:rPr lang="cs-CZ" sz="1600" dirty="0" smtClean="0"/>
              <a:t>	</a:t>
            </a:r>
            <a:r>
              <a:rPr lang="en-US" sz="1600" dirty="0" smtClean="0"/>
              <a:t>Wolfgang Amadeus Mozart: </a:t>
            </a:r>
            <a:r>
              <a:rPr lang="cs-CZ" sz="1600" dirty="0" smtClean="0"/>
              <a:t>Zajímavosti a souvislosti</a:t>
            </a:r>
            <a:r>
              <a:rPr lang="en-US" sz="1600" dirty="0" smtClean="0"/>
              <a:t>. In: Wikipedia: </a:t>
            </a:r>
            <a:r>
              <a:rPr lang="cs-CZ" sz="1600" dirty="0" smtClean="0"/>
              <a:t>	</a:t>
            </a:r>
            <a:r>
              <a:rPr lang="en-US" sz="1600" dirty="0" smtClean="0"/>
              <a:t>the free 	encyclopedia [online]. San Francisco (CA): Wikimedia </a:t>
            </a:r>
            <a:r>
              <a:rPr lang="cs-CZ" sz="1600" dirty="0" smtClean="0"/>
              <a:t>	</a:t>
            </a:r>
            <a:r>
              <a:rPr lang="en-US" sz="1600" dirty="0" smtClean="0"/>
              <a:t>Foundation, 2004, 2013-01-22 [cit. 2013-01-28]. 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	http://cs.wikipedia.org/wiki/Wolfgang_Amadeus_Mozart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err="1" smtClean="0"/>
              <a:t>Pou</a:t>
            </a:r>
            <a:r>
              <a:rPr lang="cs-CZ" dirty="0" smtClean="0"/>
              <a:t>žitá literatura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2139</TotalTime>
  <Words>243</Words>
  <Application>Microsoft Office PowerPoint</Application>
  <PresentationFormat>Předvádění na obrazovce (4:3)</PresentationFormat>
  <Paragraphs>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Shluk</vt:lpstr>
      <vt:lpstr>Snímek 1</vt:lpstr>
      <vt:lpstr>Anotace</vt:lpstr>
      <vt:lpstr>Wolfgang Amadeus Mozart</vt:lpstr>
      <vt:lpstr>Wolfgang Amadeus Mozart</vt:lpstr>
      <vt:lpstr>Mozartův vzhled a osobnost</vt:lpstr>
      <vt:lpstr>Zajímavosti o Mozartovi</vt:lpstr>
      <vt:lpstr>Použitá literatura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157</cp:revision>
  <dcterms:created xsi:type="dcterms:W3CDTF">2013-01-23T10:30:29Z</dcterms:created>
  <dcterms:modified xsi:type="dcterms:W3CDTF">2013-03-14T19:11:30Z</dcterms:modified>
</cp:coreProperties>
</file>