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85" r:id="rId2"/>
    <p:sldId id="286" r:id="rId3"/>
    <p:sldId id="288" r:id="rId4"/>
    <p:sldId id="289" r:id="rId5"/>
    <p:sldId id="290" r:id="rId6"/>
    <p:sldId id="291" r:id="rId7"/>
    <p:sldId id="29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3" autoAdjust="0"/>
    <p:restoredTop sz="86397" autoAdjust="0"/>
  </p:normalViewPr>
  <p:slideViewPr>
    <p:cSldViewPr>
      <p:cViewPr>
        <p:scale>
          <a:sx n="70" d="100"/>
          <a:sy n="70" d="100"/>
        </p:scale>
        <p:origin x="-1314" y="-1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8VjWXFZJch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500034" y="642918"/>
            <a:ext cx="8429684" cy="278608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Název školy:		Základní škola </a:t>
            </a:r>
            <a:r>
              <a:rPr lang="cs-CZ" b="1" dirty="0" err="1" smtClean="0"/>
              <a:t>Netvořice</a:t>
            </a:r>
            <a:endParaRPr lang="cs-CZ" b="1" dirty="0" smtClean="0"/>
          </a:p>
          <a:p>
            <a:pPr algn="l"/>
            <a:r>
              <a:rPr lang="cs-CZ" b="1" dirty="0" smtClean="0"/>
              <a:t>Autor:			Mgr. Ludmila </a:t>
            </a:r>
            <a:r>
              <a:rPr lang="cs-CZ" b="1" dirty="0" err="1" smtClean="0"/>
              <a:t>Vodehnalová</a:t>
            </a:r>
            <a:endParaRPr lang="cs-CZ" b="1" dirty="0" smtClean="0"/>
          </a:p>
          <a:p>
            <a:pPr algn="l"/>
            <a:r>
              <a:rPr lang="cs-CZ" b="1" dirty="0" smtClean="0"/>
              <a:t>Název:			VY_32_INOVACE_07_</a:t>
            </a:r>
          </a:p>
          <a:p>
            <a:pPr algn="l"/>
            <a:r>
              <a:rPr lang="cs-CZ" b="1" dirty="0" smtClean="0"/>
              <a:t>Téma:			Klasicismus</a:t>
            </a:r>
          </a:p>
          <a:p>
            <a:pPr algn="l"/>
            <a:r>
              <a:rPr lang="cs-CZ" b="1" dirty="0" smtClean="0"/>
              <a:t>Č. projektu:		OP VK 1.4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85918" y="364331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Dílo W.A. Mozarta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endParaRPr lang="cs-CZ" dirty="0" smtClean="0"/>
          </a:p>
          <a:p>
            <a:r>
              <a:rPr lang="cs-CZ" dirty="0" smtClean="0"/>
              <a:t>Prezentace na </a:t>
            </a:r>
            <a:r>
              <a:rPr lang="cs-CZ" smtClean="0"/>
              <a:t>interaktivní </a:t>
            </a:r>
            <a:r>
              <a:rPr lang="cs-CZ" smtClean="0"/>
              <a:t>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dílo, opera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komická </a:t>
            </a:r>
            <a:r>
              <a:rPr lang="cs-CZ" b="1" dirty="0" smtClean="0"/>
              <a:t>opera</a:t>
            </a:r>
            <a:r>
              <a:rPr lang="en-US" b="1" dirty="0" smtClean="0"/>
              <a:t>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děj opery se odehrává v 18. století na venkovském šlechtickém sídle ve Španělsku</a:t>
            </a:r>
            <a:r>
              <a:rPr lang="en-US" dirty="0" smtClean="0"/>
              <a:t> 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premiéru měla ve Vídni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libreto je napsáno italsky</a:t>
            </a:r>
            <a:r>
              <a:rPr lang="en-US" dirty="0" smtClean="0"/>
              <a:t>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opera o lásce</a:t>
            </a:r>
            <a:r>
              <a:rPr lang="en-US" dirty="0" smtClean="0"/>
              <a:t> a </a:t>
            </a:r>
            <a:r>
              <a:rPr lang="cs-CZ" dirty="0" smtClean="0"/>
              <a:t>žárlivosti </a:t>
            </a:r>
            <a:r>
              <a:rPr lang="en-US" dirty="0" smtClean="0"/>
              <a:t>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Figarova</a:t>
            </a:r>
            <a:r>
              <a:rPr lang="cs-CZ" dirty="0" smtClean="0"/>
              <a:t> svatba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3286124"/>
            <a:ext cx="2786082" cy="3026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643570" y="6365557"/>
            <a:ext cx="350043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err="1" smtClean="0"/>
              <a:t>Obr</a:t>
            </a:r>
            <a:r>
              <a:rPr lang="cs-CZ" sz="1300" b="1" dirty="0" err="1" smtClean="0"/>
              <a:t>ázek</a:t>
            </a:r>
            <a:r>
              <a:rPr lang="cs-CZ" sz="1300" b="1" dirty="0" smtClean="0"/>
              <a:t> č. 1: Scéna z </a:t>
            </a:r>
            <a:r>
              <a:rPr lang="cs-CZ" sz="1300" b="1" dirty="0" err="1" smtClean="0"/>
              <a:t>Figarovy</a:t>
            </a:r>
            <a:r>
              <a:rPr lang="cs-CZ" sz="1300" b="1" dirty="0" smtClean="0"/>
              <a:t> svatby , anonymní malba z 19. století </a:t>
            </a:r>
            <a:r>
              <a:rPr lang="en-US" sz="1300" b="1" dirty="0" smtClean="0"/>
              <a:t>[</a:t>
            </a:r>
            <a:r>
              <a:rPr lang="cs-CZ" sz="1300" b="1" dirty="0" smtClean="0"/>
              <a:t>1</a:t>
            </a:r>
            <a:r>
              <a:rPr lang="en-US" sz="1300" b="1" dirty="0" smtClean="0"/>
              <a:t>]</a:t>
            </a:r>
            <a:endParaRPr lang="cs-CZ" sz="1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481328"/>
            <a:ext cx="871543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původní název </a:t>
            </a:r>
            <a:r>
              <a:rPr lang="cs-CZ" b="1" dirty="0" smtClean="0"/>
              <a:t>opery</a:t>
            </a:r>
            <a:r>
              <a:rPr lang="cs-CZ" dirty="0" smtClean="0"/>
              <a:t> je: Potrestaný prostopášník aneb Don </a:t>
            </a:r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en-US" dirty="0" smtClean="0"/>
              <a:t>[3]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světovou premiéru měla opera ve Stavovském divadle v Praze</a:t>
            </a:r>
            <a:r>
              <a:rPr lang="en-US" dirty="0" smtClean="0"/>
              <a:t> [3]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libreto je napsáno italsky</a:t>
            </a:r>
            <a:r>
              <a:rPr lang="en-US" dirty="0" smtClean="0"/>
              <a:t>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námětem opery je život a smrt svůdníka</a:t>
            </a:r>
            <a:r>
              <a:rPr lang="en-US" dirty="0" smtClean="0"/>
              <a:t> [3]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podle kritiků jde o jednu z nejlepších oper, které kdy byly složeny</a:t>
            </a:r>
            <a:r>
              <a:rPr lang="en-US" dirty="0" smtClean="0"/>
              <a:t> [3]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Don </a:t>
            </a:r>
            <a:r>
              <a:rPr lang="cs-CZ" dirty="0" err="1" smtClean="0"/>
              <a:t>Giovanni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Mozartova poslední </a:t>
            </a:r>
            <a:r>
              <a:rPr lang="cs-CZ" b="1" dirty="0" smtClean="0"/>
              <a:t>opera</a:t>
            </a:r>
            <a:r>
              <a:rPr lang="en-US" b="1" dirty="0" smtClean="0"/>
              <a:t> </a:t>
            </a:r>
            <a:r>
              <a:rPr lang="en-US" dirty="0" smtClean="0"/>
              <a:t>[4]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premiéra opery byla ve Vídni (3 měsíce před smrtí W.A.M.)</a:t>
            </a:r>
            <a:r>
              <a:rPr lang="en-US" dirty="0" smtClean="0"/>
              <a:t> [4]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libreto je napsáno německy</a:t>
            </a:r>
            <a:r>
              <a:rPr lang="en-US" dirty="0" smtClean="0"/>
              <a:t> [4]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pohádkový děj je založen na zednářské symbolice a filozofii (Mozart byl členem zednářského hnutí)</a:t>
            </a:r>
            <a:r>
              <a:rPr lang="en-US" dirty="0" smtClean="0"/>
              <a:t> [4]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Kouzelná flétna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72518" cy="4525963"/>
          </a:xfrm>
        </p:spPr>
        <p:txBody>
          <a:bodyPr/>
          <a:lstStyle/>
          <a:p>
            <a:r>
              <a:rPr lang="cs-CZ" b="1" dirty="0" smtClean="0"/>
              <a:t>serenáda</a:t>
            </a:r>
            <a:r>
              <a:rPr lang="cs-CZ" dirty="0" smtClean="0"/>
              <a:t>, která si uchovala svou </a:t>
            </a:r>
            <a:r>
              <a:rPr lang="en-US" dirty="0" err="1" smtClean="0"/>
              <a:t>sl</a:t>
            </a:r>
            <a:r>
              <a:rPr lang="cs-CZ" dirty="0" err="1" smtClean="0"/>
              <a:t>ávu</a:t>
            </a:r>
            <a:r>
              <a:rPr lang="cs-CZ" dirty="0" smtClean="0"/>
              <a:t> dodnes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ukázka: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?v=8VjWXFZJchk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Malá noční hudba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3357562"/>
            <a:ext cx="2237555" cy="2820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071802" y="6215082"/>
            <a:ext cx="3357586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2: </a:t>
            </a:r>
            <a:r>
              <a:rPr lang="cs-CZ" sz="1300" b="1" dirty="0" err="1" smtClean="0"/>
              <a:t>W.A.Mozart</a:t>
            </a:r>
            <a:r>
              <a:rPr lang="cs-CZ" sz="1300" b="1" dirty="0" smtClean="0"/>
              <a:t>, 1789 </a:t>
            </a:r>
            <a:r>
              <a:rPr lang="en-US" sz="1300" b="1" dirty="0" smtClean="0"/>
              <a:t>[5]</a:t>
            </a:r>
            <a:endParaRPr lang="cs-CZ" sz="1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8051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400" dirty="0" smtClean="0"/>
              <a:t>[1]		 </a:t>
            </a:r>
            <a:r>
              <a:rPr lang="en-US" sz="1400" dirty="0" err="1" smtClean="0"/>
              <a:t>Figarova</a:t>
            </a:r>
            <a:r>
              <a:rPr lang="en-US" sz="1400" dirty="0" smtClean="0"/>
              <a:t> </a:t>
            </a:r>
            <a:r>
              <a:rPr lang="en-US" sz="1400" dirty="0" err="1" smtClean="0"/>
              <a:t>svatba</a:t>
            </a:r>
            <a:r>
              <a:rPr lang="en-US" sz="1400" dirty="0" smtClean="0"/>
              <a:t>. In: Wikipedia: the free encyclopedia [online]. San Francisco (CA): 	Wikimedia Foundation, 2006, 2012-12-19 [cit. 2013-02-02].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http://cs.wikipedia.org/wiki/Figarova_svatba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[2]		</a:t>
            </a:r>
            <a:r>
              <a:rPr lang="en-US" sz="1400" dirty="0" err="1" smtClean="0"/>
              <a:t>Figarova</a:t>
            </a:r>
            <a:r>
              <a:rPr lang="en-US" sz="1400" dirty="0" smtClean="0"/>
              <a:t> </a:t>
            </a:r>
            <a:r>
              <a:rPr lang="en-US" sz="1400" dirty="0" err="1" smtClean="0"/>
              <a:t>svatba</a:t>
            </a:r>
            <a:r>
              <a:rPr lang="en-US" sz="1400" dirty="0" smtClean="0"/>
              <a:t>: </a:t>
            </a:r>
            <a:r>
              <a:rPr lang="en-US" sz="1400" dirty="0" err="1" smtClean="0"/>
              <a:t>Obsah</a:t>
            </a:r>
            <a:r>
              <a:rPr lang="en-US" sz="1400" dirty="0" smtClean="0"/>
              <a:t>. In: Wikipedia: the free encyclopedia [online]. San 	Francisco (CA): Wikimedia Foundation, 2006, 2012-12-19 [cit. 2013-02-02]. 	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http://cs.wikipedia.org/wiki/Figarova_svatba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[3]		Don Giovanni. In: Wikipedia: the free encyclopedia [online]. San Francisco (CA): 	Wikimedia Foundation, 2006, 2012-12-19 [cit. 2013-02-02].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http://cs.wikipedia.org/wiki/Don_Giovanni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[4] 	</a:t>
            </a:r>
            <a:r>
              <a:rPr lang="en-US" sz="1400" dirty="0" err="1" smtClean="0"/>
              <a:t>Kouzelná</a:t>
            </a:r>
            <a:r>
              <a:rPr lang="en-US" sz="1400" dirty="0" smtClean="0"/>
              <a:t> </a:t>
            </a:r>
            <a:r>
              <a:rPr lang="en-US" sz="1400" dirty="0" err="1" smtClean="0"/>
              <a:t>flétna</a:t>
            </a:r>
            <a:r>
              <a:rPr lang="en-US" sz="1400" dirty="0" smtClean="0"/>
              <a:t>. In: Wikipedia: the free encyclopedia [online]. San Francisco (CA): 	Wikimedia Foundation, 2008, 2012-12-19 [cit. 2013-02-02].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http://cs.wikipedia.org/wiki/Kouzelná_flétna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[5]		Wolfgang Amadeus Mozart: </a:t>
            </a:r>
            <a:r>
              <a:rPr lang="en-US" sz="1400" dirty="0" err="1" smtClean="0"/>
              <a:t>Dosp</a:t>
            </a:r>
            <a:r>
              <a:rPr lang="cs-CZ" sz="1400" dirty="0" err="1" smtClean="0"/>
              <a:t>ělost</a:t>
            </a:r>
            <a:r>
              <a:rPr lang="en-US" sz="1400" dirty="0" smtClean="0"/>
              <a:t>. In: Wikipedia: the free encyclopedia </a:t>
            </a:r>
            <a:r>
              <a:rPr lang="cs-CZ" sz="1400" dirty="0" smtClean="0"/>
              <a:t>	</a:t>
            </a:r>
            <a:r>
              <a:rPr lang="en-US" sz="1400" dirty="0" smtClean="0"/>
              <a:t>[online]. San Francisco (CA): Wikimedia Foundation, 2004, 2013-01-22 [cit. </a:t>
            </a:r>
            <a:r>
              <a:rPr lang="cs-CZ" sz="1400" dirty="0" smtClean="0"/>
              <a:t>	</a:t>
            </a:r>
            <a:r>
              <a:rPr lang="en-US" sz="1400" dirty="0" smtClean="0"/>
              <a:t>2013-01-28].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cs-CZ" sz="1400" dirty="0" smtClean="0"/>
              <a:t>	</a:t>
            </a:r>
            <a:r>
              <a:rPr lang="en-US" sz="1400" dirty="0" smtClean="0"/>
              <a:t>http://cs.wikipedia.org/wiki/Wolfgang_Amadeus_Mozart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2137</TotalTime>
  <Words>218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Anotace</vt:lpstr>
      <vt:lpstr>Figarova svatba</vt:lpstr>
      <vt:lpstr>Don Giovanni</vt:lpstr>
      <vt:lpstr>Kouzelná flétna</vt:lpstr>
      <vt:lpstr>Malá noční hudba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157</cp:revision>
  <dcterms:created xsi:type="dcterms:W3CDTF">2013-01-23T10:30:29Z</dcterms:created>
  <dcterms:modified xsi:type="dcterms:W3CDTF">2013-03-14T19:12:32Z</dcterms:modified>
</cp:coreProperties>
</file>