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93" r:id="rId2"/>
    <p:sldId id="294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4" autoAdjust="0"/>
    <p:restoredTop sz="86397" autoAdjust="0"/>
  </p:normalViewPr>
  <p:slideViewPr>
    <p:cSldViewPr>
      <p:cViewPr>
        <p:scale>
          <a:sx n="70" d="100"/>
          <a:sy n="70" d="100"/>
        </p:scale>
        <p:origin x="-1308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ly1iTD0zB1Y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MlwAg3c9n9U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Wod-MudLNPA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500034" y="642918"/>
            <a:ext cx="8429684" cy="2786082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Název školy:		Základní škola </a:t>
            </a:r>
            <a:r>
              <a:rPr lang="cs-CZ" b="1" dirty="0" err="1" smtClean="0"/>
              <a:t>Netvořice</a:t>
            </a:r>
            <a:endParaRPr lang="cs-CZ" b="1" dirty="0" smtClean="0"/>
          </a:p>
          <a:p>
            <a:pPr algn="l"/>
            <a:r>
              <a:rPr lang="cs-CZ" b="1" dirty="0" smtClean="0"/>
              <a:t>Autor:			Mgr. Ludmila </a:t>
            </a:r>
            <a:r>
              <a:rPr lang="cs-CZ" b="1" dirty="0" err="1" smtClean="0"/>
              <a:t>Vodehnalová</a:t>
            </a:r>
            <a:endParaRPr lang="cs-CZ" b="1" dirty="0" smtClean="0"/>
          </a:p>
          <a:p>
            <a:pPr algn="l"/>
            <a:r>
              <a:rPr lang="cs-CZ" b="1" dirty="0" smtClean="0"/>
              <a:t>Název:			VY_32_INOVACE_08_</a:t>
            </a:r>
          </a:p>
          <a:p>
            <a:pPr algn="l"/>
            <a:r>
              <a:rPr lang="cs-CZ" b="1" dirty="0" smtClean="0"/>
              <a:t>Téma:			Klasicismus</a:t>
            </a:r>
          </a:p>
          <a:p>
            <a:pPr algn="l"/>
            <a:r>
              <a:rPr lang="cs-CZ" b="1" dirty="0" smtClean="0"/>
              <a:t>Č. projektu:		OP VK 1.4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85918" y="3643314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Ludwig</a:t>
            </a:r>
            <a:r>
              <a:rPr lang="cs-CZ" dirty="0" smtClean="0"/>
              <a:t> van Beethoven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8. ročníku dle ŠVP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cs-CZ" dirty="0" smtClean="0"/>
              <a:t>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endParaRPr lang="cs-CZ" dirty="0" smtClean="0"/>
          </a:p>
          <a:p>
            <a:r>
              <a:rPr lang="cs-CZ" dirty="0" smtClean="0"/>
              <a:t>Prezentace na </a:t>
            </a:r>
            <a:r>
              <a:rPr lang="cs-CZ" smtClean="0"/>
              <a:t>interaktivní </a:t>
            </a:r>
            <a:r>
              <a:rPr lang="cs-CZ" smtClean="0"/>
              <a:t>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Beethoven, hudební skladatel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Ludwig</a:t>
            </a:r>
            <a:r>
              <a:rPr lang="cs-CZ" dirty="0" smtClean="0"/>
              <a:t> van Beethoven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500174"/>
            <a:ext cx="3119452" cy="3743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429124" y="2500306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*    r. 1770 v Bonnu (Německo)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57686" y="3714752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†    r. 1827 ve Vídni (Rakousko)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4348" y="5286388"/>
            <a:ext cx="364333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 smtClean="0"/>
              <a:t>Obrázek č. 1: </a:t>
            </a:r>
            <a:r>
              <a:rPr lang="cs-CZ" sz="1300" b="1" dirty="0" err="1" smtClean="0"/>
              <a:t>Ludwig</a:t>
            </a:r>
            <a:r>
              <a:rPr lang="cs-CZ" sz="1300" b="1" dirty="0" smtClean="0"/>
              <a:t> van Beethoven </a:t>
            </a:r>
            <a:r>
              <a:rPr lang="en-US" sz="1300" b="1" dirty="0" smtClean="0"/>
              <a:t>[1]</a:t>
            </a:r>
            <a:endParaRPr lang="cs-CZ" sz="1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německý hudební skladatel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r. 1816 zcela ohluchl, přesto vytvořil svá  největší díla </a:t>
            </a:r>
            <a:r>
              <a:rPr lang="en-US" dirty="0" smtClean="0"/>
              <a:t>[3]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Beethoven psal: symfonie, mše, </a:t>
            </a:r>
            <a:br>
              <a:rPr lang="cs-CZ" dirty="0" smtClean="0"/>
            </a:br>
            <a:r>
              <a:rPr lang="cs-CZ" dirty="0" smtClean="0"/>
              <a:t>operu, houslové koncerty, </a:t>
            </a:r>
            <a:br>
              <a:rPr lang="cs-CZ" dirty="0" smtClean="0"/>
            </a:br>
            <a:r>
              <a:rPr lang="cs-CZ" dirty="0" smtClean="0"/>
              <a:t>klavírní skladby</a:t>
            </a:r>
            <a:r>
              <a:rPr lang="en-US" dirty="0" smtClean="0"/>
              <a:t> [2]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Ludwig van Beethoven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3143248"/>
            <a:ext cx="1928826" cy="3188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6429388" y="6365557"/>
            <a:ext cx="235745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 err="1" smtClean="0"/>
              <a:t>Obr</a:t>
            </a:r>
            <a:r>
              <a:rPr lang="cs-CZ" sz="1300" b="1" dirty="0" err="1" smtClean="0"/>
              <a:t>ázek</a:t>
            </a:r>
            <a:r>
              <a:rPr lang="cs-CZ" sz="1300" b="1" dirty="0" smtClean="0"/>
              <a:t> č. </a:t>
            </a:r>
            <a:r>
              <a:rPr lang="en-US" sz="1300" b="1" dirty="0" smtClean="0"/>
              <a:t>2</a:t>
            </a:r>
            <a:r>
              <a:rPr lang="cs-CZ" sz="1300" b="1" dirty="0" smtClean="0"/>
              <a:t>: Beethovenův rodný </a:t>
            </a:r>
            <a:r>
              <a:rPr lang="cs-CZ" sz="1300" b="1" dirty="0" err="1" smtClean="0"/>
              <a:t>důmv</a:t>
            </a:r>
            <a:r>
              <a:rPr lang="cs-CZ" sz="1300" b="1" dirty="0" smtClean="0"/>
              <a:t> Bonnu </a:t>
            </a:r>
            <a:r>
              <a:rPr lang="en-US" sz="1300" b="1" dirty="0" smtClean="0"/>
              <a:t>[4]</a:t>
            </a:r>
            <a:endParaRPr lang="cs-CZ" sz="1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jediná </a:t>
            </a:r>
            <a:r>
              <a:rPr lang="cs-CZ" b="1" dirty="0" smtClean="0"/>
              <a:t>opera</a:t>
            </a:r>
            <a:r>
              <a:rPr lang="cs-CZ" dirty="0" smtClean="0"/>
              <a:t> Beethovena</a:t>
            </a:r>
            <a:r>
              <a:rPr lang="en-US" dirty="0" smtClean="0"/>
              <a:t> [5]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originální jazyk: němčina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Beethoven operu psal 12 let </a:t>
            </a:r>
          </a:p>
          <a:p>
            <a:pPr>
              <a:buNone/>
            </a:pPr>
            <a:r>
              <a:rPr lang="cs-CZ" dirty="0" smtClean="0"/>
              <a:t>	(3x předělával)</a:t>
            </a:r>
            <a:r>
              <a:rPr lang="en-US" dirty="0" smtClean="0"/>
              <a:t> [5]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premiéra ve Vídni</a:t>
            </a:r>
            <a:r>
              <a:rPr lang="en-US" dirty="0" smtClean="0"/>
              <a:t> [5]</a:t>
            </a: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Fidelio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r>
              <a:rPr lang="cs-CZ" b="1" dirty="0" smtClean="0"/>
              <a:t>klavírní skladba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patří mezi jeho nejznámější skladby</a:t>
            </a:r>
          </a:p>
          <a:p>
            <a:endParaRPr lang="cs-CZ" dirty="0" smtClean="0"/>
          </a:p>
          <a:p>
            <a:r>
              <a:rPr lang="cs-CZ" dirty="0" smtClean="0"/>
              <a:t>hudební ukázka:</a:t>
            </a:r>
          </a:p>
          <a:p>
            <a:pPr>
              <a:buNone/>
            </a:pP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?v=ly1iTD0zB1Y</a:t>
            </a:r>
            <a:endParaRPr lang="cs-CZ" sz="20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Patetická sonáta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původně napsána pro Napoleona</a:t>
            </a:r>
            <a:r>
              <a:rPr lang="en-US" dirty="0" smtClean="0"/>
              <a:t> [6]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Beethoven nakonec věnování pro Napoleona zrušil – věnováno „památce hrdinů“</a:t>
            </a:r>
            <a:r>
              <a:rPr lang="en-US" dirty="0" smtClean="0"/>
              <a:t> [6]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Symfonie č. 3 - </a:t>
            </a:r>
            <a:r>
              <a:rPr lang="cs-CZ" dirty="0" err="1" smtClean="0"/>
              <a:t>Eroica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3429000"/>
            <a:ext cx="3333766" cy="266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928926" y="6072206"/>
            <a:ext cx="350046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 err="1" smtClean="0"/>
              <a:t>Obr</a:t>
            </a:r>
            <a:r>
              <a:rPr lang="cs-CZ" sz="1300" b="1" dirty="0" err="1" smtClean="0"/>
              <a:t>ázek</a:t>
            </a:r>
            <a:r>
              <a:rPr lang="cs-CZ" sz="1300" b="1" dirty="0" smtClean="0"/>
              <a:t> č. 3: Titulní strana symfonie </a:t>
            </a:r>
            <a:r>
              <a:rPr lang="en-US" sz="1300" b="1" dirty="0" smtClean="0"/>
              <a:t>[</a:t>
            </a:r>
            <a:r>
              <a:rPr lang="cs-CZ" sz="1300" b="1" dirty="0" smtClean="0"/>
              <a:t>7</a:t>
            </a:r>
            <a:r>
              <a:rPr lang="en-US" sz="1300" b="1" dirty="0" smtClean="0"/>
              <a:t>]</a:t>
            </a:r>
            <a:endParaRPr lang="cs-CZ" sz="1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jedná se o jednu z nejslavnějších symfonií světové klasické hudby </a:t>
            </a:r>
            <a:r>
              <a:rPr lang="en-US" dirty="0" smtClean="0"/>
              <a:t>[8]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úvodní takt této symfonie byl motivem známé znělky britské rozhlasové stanice BBC </a:t>
            </a:r>
            <a:br>
              <a:rPr lang="cs-CZ" dirty="0" smtClean="0"/>
            </a:br>
            <a:r>
              <a:rPr lang="cs-CZ" dirty="0" smtClean="0"/>
              <a:t>v osudových letech Druhé světové války</a:t>
            </a:r>
            <a:r>
              <a:rPr lang="en-US" dirty="0" smtClean="0"/>
              <a:t> [8]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hudební ukázka:</a:t>
            </a:r>
          </a:p>
          <a:p>
            <a:pPr>
              <a:buNone/>
            </a:pP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?v=MlwAg3c9n9U</a:t>
            </a:r>
            <a:endParaRPr lang="cs-CZ" sz="20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Symfonie č. 5 - Osudová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často též zvaná jako Beethovenova devátá</a:t>
            </a:r>
            <a:r>
              <a:rPr lang="en-US" dirty="0" smtClean="0"/>
              <a:t> [9]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autor zde v poslední, čtvrté větě použil sborový zpěv jakožto nový prvek, který je v symfoniích zcela neobvyklý</a:t>
            </a:r>
            <a:r>
              <a:rPr lang="en-US" dirty="0" smtClean="0"/>
              <a:t> [9]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roku 1985 se stala hymnou Evropského společenství (dnes Evropská unie)</a:t>
            </a:r>
            <a:r>
              <a:rPr lang="en-US" dirty="0" smtClean="0"/>
              <a:t> [9]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ukázka:</a:t>
            </a:r>
          </a:p>
          <a:p>
            <a:pPr>
              <a:buNone/>
            </a:pP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</a:t>
            </a:r>
            <a:r>
              <a:rPr lang="cs-CZ" sz="2000" dirty="0" err="1" smtClean="0">
                <a:hlinkClick r:id="rId2"/>
              </a:rPr>
              <a:t>Wod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MudLNPA</a:t>
            </a: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Symfonie č. 9 – Óda na radost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sz="1400" dirty="0" smtClean="0"/>
              <a:t>[1] 	Ludwig van Beethoven. In: Wikipedia: the free encyclopedia [online]. San Francisco 	(CA): Wikimedia Foundation, 2010, 2013-01-23 [cit. 2013-02-03].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	http://cs.wikipedia.org/wiki/Ludwig_van_Beethoven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sz="1400" dirty="0" smtClean="0"/>
              <a:t>[2]		Ludwig van Beethoven. In: Wikipedia: the free encyclopedia [online]. San Francisco 	(CA): Wikimedia Foundation, 2003, 2013-01-23 [cit. 2013-02-03].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	http://cs.wikipedia.org/wiki/Ludwig_van_Beethoven</a:t>
            </a:r>
          </a:p>
          <a:p>
            <a:pPr>
              <a:buNone/>
            </a:pPr>
            <a:r>
              <a:rPr lang="en-US" sz="1400" dirty="0" smtClean="0"/>
              <a:t>		</a:t>
            </a:r>
          </a:p>
          <a:p>
            <a:pPr>
              <a:buNone/>
            </a:pPr>
            <a:r>
              <a:rPr lang="en-US" sz="1400" dirty="0" smtClean="0"/>
              <a:t>[3]		Ludwig van Beethoven: </a:t>
            </a:r>
            <a:r>
              <a:rPr lang="en-US" sz="1400" dirty="0" err="1" smtClean="0"/>
              <a:t>Dospělost</a:t>
            </a:r>
            <a:r>
              <a:rPr lang="en-US" sz="1400" dirty="0" smtClean="0"/>
              <a:t>. In: Wikipedia: the free encyclopedia [online]. 	San Francisco (CA): Wikimedia Foundation, 2003, 2013-01-23 [cit. 2013-02-03]. 	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http://cs.wikipedia.org/wiki/Ludwig_van_Beethoven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sz="1400" dirty="0" smtClean="0"/>
              <a:t>[4] 	Ludwig van Beethoven: </a:t>
            </a:r>
            <a:r>
              <a:rPr lang="en-US" sz="1400" dirty="0" err="1" smtClean="0"/>
              <a:t>Život</a:t>
            </a:r>
            <a:r>
              <a:rPr lang="en-US" sz="1400" dirty="0" smtClean="0"/>
              <a:t>. In: Wikipedia: the free encyclopedia [online]. San 	Francisco (CA): Wikimedia Foundation, 2011, 2013-01-23 [cit. 2013-02-03]. 	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http://cs.wikipedia.org/wiki/Ludwig_van_Beethoven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en-US" sz="1400" dirty="0" smtClean="0"/>
              <a:t>[5]		Fidelio. In: Wikipedia: the free encyclopedia [online]. San Francisco (CA): Wikimedia </a:t>
            </a:r>
            <a:r>
              <a:rPr lang="cs-CZ" sz="1400" dirty="0" smtClean="0"/>
              <a:t>	</a:t>
            </a:r>
            <a:r>
              <a:rPr lang="en-US" sz="1400" dirty="0" smtClean="0"/>
              <a:t>Foundation, 2011, 2013-01-31 [cit. 2013-02-03].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</a:t>
            </a:r>
            <a:r>
              <a:rPr lang="cs-CZ" sz="1400" dirty="0" smtClean="0"/>
              <a:t>	</a:t>
            </a:r>
            <a:r>
              <a:rPr lang="en-US" sz="1400" dirty="0" smtClean="0"/>
              <a:t>http://cs.wikipedia.org/wiki/Fidelio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endParaRPr lang="en-US" sz="14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1400" dirty="0" smtClean="0"/>
              <a:t>[6] </a:t>
            </a:r>
            <a:r>
              <a:rPr lang="cs-CZ" sz="1400" dirty="0" smtClean="0"/>
              <a:t>	</a:t>
            </a:r>
            <a:r>
              <a:rPr lang="en-US" sz="1400" dirty="0" err="1" smtClean="0"/>
              <a:t>Symfonie</a:t>
            </a:r>
            <a:r>
              <a:rPr lang="en-US" sz="1400" dirty="0" smtClean="0"/>
              <a:t> č. 3 (Beethoven). In: Wikipedia: the free encyclopedia [online]. San </a:t>
            </a:r>
            <a:r>
              <a:rPr lang="cs-CZ" sz="1400" dirty="0" smtClean="0"/>
              <a:t>	</a:t>
            </a:r>
            <a:r>
              <a:rPr lang="en-US" sz="1400" dirty="0" smtClean="0"/>
              <a:t>Francisco (CA): Wikimedia Foundation, 2007, 2012-12-28 [cit. 2013-02-03]. </a:t>
            </a:r>
            <a:r>
              <a:rPr lang="cs-CZ" sz="1400" dirty="0" smtClean="0"/>
              <a:t>	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</a:t>
            </a:r>
            <a:r>
              <a:rPr lang="en-US" sz="1400" dirty="0" err="1" smtClean="0"/>
              <a:t>cs.wikipedia.org</a:t>
            </a:r>
            <a:r>
              <a:rPr lang="en-US" sz="1400" dirty="0" smtClean="0"/>
              <a:t>/wiki/Symfonie_č._3_(Beethoven)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sz="1400" dirty="0" smtClean="0"/>
              <a:t>[7]</a:t>
            </a:r>
            <a:r>
              <a:rPr lang="cs-CZ" sz="1400" dirty="0" smtClean="0"/>
              <a:t>		Symfonie č. 3 (Beethoven). In: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: </a:t>
            </a:r>
            <a:r>
              <a:rPr lang="cs-CZ" sz="1400" dirty="0" err="1" smtClean="0"/>
              <a:t>the</a:t>
            </a:r>
            <a:r>
              <a:rPr lang="cs-CZ" sz="1400" dirty="0" smtClean="0"/>
              <a:t> free </a:t>
            </a:r>
            <a:r>
              <a:rPr lang="cs-CZ" sz="1400" dirty="0" err="1" smtClean="0"/>
              <a:t>encyclopedia</a:t>
            </a:r>
            <a:r>
              <a:rPr lang="cs-CZ" sz="1400" dirty="0" smtClean="0"/>
              <a:t> [online]. San 	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2006, 2012-12-28 [cit. 2013-02-03]. 	Dostupné z: http://cs.wikipedia.org/wiki/Symfonie_č._3_(Beethoven)</a:t>
            </a:r>
            <a:endParaRPr lang="en-US" sz="1400" dirty="0" smtClean="0"/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sz="1400" dirty="0" smtClean="0"/>
              <a:t>[8]		</a:t>
            </a:r>
            <a:r>
              <a:rPr lang="en-US" sz="1400" dirty="0" err="1" smtClean="0"/>
              <a:t>Symfonie</a:t>
            </a:r>
            <a:r>
              <a:rPr lang="en-US" sz="1400" dirty="0" smtClean="0"/>
              <a:t> č. 5 (Beethoven). In: Wikipedia: the free encyclopedia [online]. San 	Francisco (CA): Wikimedia Foundation, 2007, 2012-12-23 [cit. 2013-02-03]. 	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</a:t>
            </a:r>
            <a:r>
              <a:rPr lang="en-US" sz="1400" dirty="0" err="1" smtClean="0"/>
              <a:t>cs.wikipedia.org</a:t>
            </a:r>
            <a:r>
              <a:rPr lang="en-US" sz="1400" dirty="0" smtClean="0"/>
              <a:t>/wiki/Symfonie_č._5_(Beethoven)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sz="1400" dirty="0" smtClean="0"/>
              <a:t>[9] 	</a:t>
            </a:r>
            <a:r>
              <a:rPr lang="en-US" sz="1400" dirty="0" err="1" smtClean="0"/>
              <a:t>Symfonie</a:t>
            </a:r>
            <a:r>
              <a:rPr lang="en-US" sz="1400" dirty="0" smtClean="0"/>
              <a:t> č. 9 (Beethoven). In: Wikipedia: the free encyclopedia [online]. San 	Francisco (CA): Wikimedia Foundation, 2008, 2012-12-23 [cit. 2013-02-03]. 	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</a:t>
            </a:r>
            <a:r>
              <a:rPr lang="en-US" sz="1400" dirty="0" err="1" smtClean="0"/>
              <a:t>cs.wikipedia.org</a:t>
            </a:r>
            <a:r>
              <a:rPr lang="en-US" sz="1400" dirty="0" smtClean="0"/>
              <a:t>/wiki/Symfonie_č._9_(Beethoven)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Pou</a:t>
            </a:r>
            <a:r>
              <a:rPr lang="cs-CZ" dirty="0" smtClean="0"/>
              <a:t>žitá literatura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2138</TotalTime>
  <Words>259</Words>
  <Application>Microsoft Office PowerPoint</Application>
  <PresentationFormat>Předvádění na obrazovce (4:3)</PresentationFormat>
  <Paragraphs>83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Snímek 1</vt:lpstr>
      <vt:lpstr>Anotace</vt:lpstr>
      <vt:lpstr>Ludwig van Beethoven</vt:lpstr>
      <vt:lpstr>Ludwig van Beethoven</vt:lpstr>
      <vt:lpstr>Fidelio</vt:lpstr>
      <vt:lpstr>Patetická sonáta </vt:lpstr>
      <vt:lpstr>Symfonie č. 3 - Eroica</vt:lpstr>
      <vt:lpstr>Symfonie č. 5 - Osudová</vt:lpstr>
      <vt:lpstr>Symfonie č. 9 – Óda na radost</vt:lpstr>
      <vt:lpstr>Použitá literatura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157</cp:revision>
  <dcterms:created xsi:type="dcterms:W3CDTF">2013-01-23T10:30:29Z</dcterms:created>
  <dcterms:modified xsi:type="dcterms:W3CDTF">2013-03-14T19:13:05Z</dcterms:modified>
</cp:coreProperties>
</file>