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304" r:id="rId2"/>
    <p:sldId id="305" r:id="rId3"/>
    <p:sldId id="306" r:id="rId4"/>
    <p:sldId id="307" r:id="rId5"/>
    <p:sldId id="308" r:id="rId6"/>
    <p:sldId id="309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04" autoAdjust="0"/>
    <p:restoredTop sz="86397" autoAdjust="0"/>
  </p:normalViewPr>
  <p:slideViewPr>
    <p:cSldViewPr>
      <p:cViewPr>
        <p:scale>
          <a:sx n="70" d="100"/>
          <a:sy n="70" d="100"/>
        </p:scale>
        <p:origin x="-1308" y="-17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16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760E96E-DDAD-4206-B998-57904B8139C0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8C138BF-9F5D-4B7C-A6FE-820A354141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60E96E-DDAD-4206-B998-57904B8139C0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C138BF-9F5D-4B7C-A6FE-820A354141A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60E96E-DDAD-4206-B998-57904B8139C0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C138BF-9F5D-4B7C-A6FE-820A354141A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60E96E-DDAD-4206-B998-57904B8139C0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C138BF-9F5D-4B7C-A6FE-820A354141A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60E96E-DDAD-4206-B998-57904B8139C0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C138BF-9F5D-4B7C-A6FE-820A354141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60E96E-DDAD-4206-B998-57904B8139C0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C138BF-9F5D-4B7C-A6FE-820A354141A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60E96E-DDAD-4206-B998-57904B8139C0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C138BF-9F5D-4B7C-A6FE-820A354141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760E96E-DDAD-4206-B998-57904B8139C0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C138BF-9F5D-4B7C-A6FE-820A354141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760E96E-DDAD-4206-B998-57904B8139C0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8C138BF-9F5D-4B7C-A6FE-820A354141A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60E96E-DDAD-4206-B998-57904B8139C0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C138BF-9F5D-4B7C-A6FE-820A354141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60E96E-DDAD-4206-B998-57904B8139C0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C138BF-9F5D-4B7C-A6FE-820A354141A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760E96E-DDAD-4206-B998-57904B8139C0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68C138BF-9F5D-4B7C-A6FE-820A354141A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subTitle" idx="1"/>
          </p:nvPr>
        </p:nvSpPr>
        <p:spPr>
          <a:xfrm>
            <a:off x="500034" y="642918"/>
            <a:ext cx="8429684" cy="2786082"/>
          </a:xfrm>
        </p:spPr>
        <p:txBody>
          <a:bodyPr>
            <a:normAutofit/>
          </a:bodyPr>
          <a:lstStyle/>
          <a:p>
            <a:pPr algn="l"/>
            <a:r>
              <a:rPr lang="cs-CZ" b="1" dirty="0" smtClean="0"/>
              <a:t>Název školy:		Základní škola </a:t>
            </a:r>
            <a:r>
              <a:rPr lang="cs-CZ" b="1" dirty="0" err="1" smtClean="0"/>
              <a:t>Netvořice</a:t>
            </a:r>
            <a:endParaRPr lang="cs-CZ" b="1" dirty="0" smtClean="0"/>
          </a:p>
          <a:p>
            <a:pPr algn="l"/>
            <a:r>
              <a:rPr lang="cs-CZ" b="1" dirty="0" smtClean="0"/>
              <a:t>Autor:			Mgr. Ludmila </a:t>
            </a:r>
            <a:r>
              <a:rPr lang="cs-CZ" b="1" dirty="0" err="1" smtClean="0"/>
              <a:t>Vodehnalová</a:t>
            </a:r>
            <a:endParaRPr lang="cs-CZ" b="1" dirty="0" smtClean="0"/>
          </a:p>
          <a:p>
            <a:pPr algn="l"/>
            <a:r>
              <a:rPr lang="cs-CZ" b="1" dirty="0" smtClean="0"/>
              <a:t>Název:			VY_32_INOVACE_0</a:t>
            </a:r>
            <a:r>
              <a:rPr lang="en-US" b="1" dirty="0" smtClean="0"/>
              <a:t>9</a:t>
            </a:r>
            <a:r>
              <a:rPr lang="cs-CZ" b="1" dirty="0" smtClean="0"/>
              <a:t>_</a:t>
            </a:r>
          </a:p>
          <a:p>
            <a:pPr algn="l"/>
            <a:r>
              <a:rPr lang="cs-CZ" b="1" dirty="0" smtClean="0"/>
              <a:t>Téma:			Klasicismus</a:t>
            </a:r>
          </a:p>
          <a:p>
            <a:pPr algn="l"/>
            <a:r>
              <a:rPr lang="cs-CZ" b="1" dirty="0" smtClean="0"/>
              <a:t>Č. projektu:		OP VK 1.4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785918" y="3643314"/>
            <a:ext cx="5407025" cy="1047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Joseph Ha</a:t>
            </a:r>
            <a:r>
              <a:rPr lang="cs-CZ" dirty="0" err="1" smtClean="0"/>
              <a:t>ydn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DUM je určen pro žáky 8. ročníku dle ŠVP 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</a:t>
            </a:r>
            <a:r>
              <a:rPr lang="cs-CZ" dirty="0" smtClean="0"/>
              <a:t>Škola pro život ZŠ </a:t>
            </a:r>
            <a:r>
              <a:rPr lang="cs-CZ" dirty="0" err="1" smtClean="0"/>
              <a:t>Netvořice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Hudební výchova</a:t>
            </a:r>
          </a:p>
          <a:p>
            <a:endParaRPr lang="cs-CZ" dirty="0" smtClean="0"/>
          </a:p>
          <a:p>
            <a:r>
              <a:rPr lang="cs-CZ" dirty="0" smtClean="0"/>
              <a:t>Prezentace na </a:t>
            </a:r>
            <a:r>
              <a:rPr lang="cs-CZ" smtClean="0"/>
              <a:t>interaktivní </a:t>
            </a:r>
            <a:r>
              <a:rPr lang="cs-CZ" smtClean="0"/>
              <a:t>tabuli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Klíčová slova: Haydn,hudební skladatel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Joseph</a:t>
            </a:r>
            <a:r>
              <a:rPr lang="cs-CZ" dirty="0" smtClean="0"/>
              <a:t> Haydn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1714488"/>
            <a:ext cx="2786075" cy="3516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4071934" y="2500306"/>
            <a:ext cx="457203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 Rounded MT Bold" pitchFamily="34" charset="0"/>
                <a:cs typeface="Aharoni" pitchFamily="2" charset="-79"/>
              </a:rPr>
              <a:t>*     r. 1732 v </a:t>
            </a:r>
            <a:r>
              <a:rPr lang="cs-CZ" sz="2000" dirty="0" err="1" smtClean="0">
                <a:latin typeface="Arial Rounded MT Bold" pitchFamily="34" charset="0"/>
                <a:cs typeface="Aharoni" pitchFamily="2" charset="-79"/>
              </a:rPr>
              <a:t>Rohrau</a:t>
            </a:r>
            <a:r>
              <a:rPr lang="cs-CZ" sz="2000" dirty="0" smtClean="0">
                <a:latin typeface="Arial Rounded MT Bold" pitchFamily="34" charset="0"/>
                <a:cs typeface="Aharoni" pitchFamily="2" charset="-79"/>
              </a:rPr>
              <a:t> (Rakousko)</a:t>
            </a:r>
          </a:p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071934" y="3643314"/>
            <a:ext cx="4572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 Rounded MT Bold" pitchFamily="34" charset="0"/>
                <a:cs typeface="Aharoni" pitchFamily="2" charset="-79"/>
              </a:rPr>
              <a:t>†    r. 1809 ve Vídni (Rakousko)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785786" y="5286388"/>
            <a:ext cx="47149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300" b="1" dirty="0" smtClean="0"/>
              <a:t>Obrázek č. 1: </a:t>
            </a:r>
            <a:r>
              <a:rPr lang="cs-CZ" sz="1300" b="1" dirty="0" err="1" smtClean="0"/>
              <a:t>Joseph</a:t>
            </a:r>
            <a:r>
              <a:rPr lang="cs-CZ" sz="1300" b="1" dirty="0" smtClean="0"/>
              <a:t> Haydn </a:t>
            </a:r>
            <a:r>
              <a:rPr lang="en-US" sz="1300" b="1" dirty="0" smtClean="0"/>
              <a:t>[1]</a:t>
            </a:r>
            <a:endParaRPr lang="cs-CZ" sz="13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rakouský hudební skladatel </a:t>
            </a:r>
            <a:r>
              <a:rPr lang="en-US" dirty="0" smtClean="0"/>
              <a:t>[</a:t>
            </a:r>
            <a:r>
              <a:rPr lang="cs-CZ" dirty="0" smtClean="0"/>
              <a:t>1</a:t>
            </a:r>
            <a:r>
              <a:rPr lang="en-US" dirty="0" smtClean="0"/>
              <a:t>]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často nazýván jako „otec symfonie“ nebo „otec smyčcového kvarteta“</a:t>
            </a:r>
            <a:r>
              <a:rPr lang="en-US" dirty="0" smtClean="0"/>
              <a:t> [</a:t>
            </a:r>
            <a:r>
              <a:rPr lang="cs-CZ" dirty="0" smtClean="0"/>
              <a:t>1</a:t>
            </a:r>
            <a:r>
              <a:rPr lang="en-US" dirty="0" smtClean="0"/>
              <a:t>]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Haydnovo dílo čítá až 2000 prací</a:t>
            </a:r>
            <a:r>
              <a:rPr lang="en-US" dirty="0" smtClean="0"/>
              <a:t> [</a:t>
            </a:r>
            <a:r>
              <a:rPr lang="cs-CZ" dirty="0" smtClean="0"/>
              <a:t>2</a:t>
            </a:r>
            <a:r>
              <a:rPr lang="en-US" dirty="0" smtClean="0"/>
              <a:t>]</a:t>
            </a:r>
            <a:endParaRPr lang="cs-CZ" dirty="0" smtClean="0"/>
          </a:p>
          <a:p>
            <a:pPr>
              <a:buNone/>
            </a:pPr>
            <a:r>
              <a:rPr lang="en-US" dirty="0" smtClean="0"/>
              <a:t> </a:t>
            </a:r>
            <a:endParaRPr lang="cs-CZ" dirty="0" smtClean="0"/>
          </a:p>
          <a:p>
            <a:r>
              <a:rPr lang="cs-CZ" dirty="0" smtClean="0"/>
              <a:t>psal symfonie, opery, vokální díla, koncerty, komorní hudbu</a:t>
            </a:r>
            <a:r>
              <a:rPr lang="en-US" dirty="0" smtClean="0"/>
              <a:t> [</a:t>
            </a:r>
            <a:r>
              <a:rPr lang="cs-CZ" dirty="0" smtClean="0"/>
              <a:t>2</a:t>
            </a:r>
            <a:r>
              <a:rPr lang="en-US" dirty="0" smtClean="0"/>
              <a:t>]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Joseph Ha</a:t>
            </a:r>
            <a:r>
              <a:rPr lang="cs-CZ" dirty="0" err="1" smtClean="0"/>
              <a:t>ydn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symfonie: </a:t>
            </a:r>
            <a:r>
              <a:rPr lang="cs-CZ" dirty="0" smtClean="0"/>
              <a:t>Ráno, Poledne, Večer</a:t>
            </a:r>
          </a:p>
          <a:p>
            <a:pPr>
              <a:buNone/>
            </a:pPr>
            <a:endParaRPr lang="cs-CZ" dirty="0" smtClean="0"/>
          </a:p>
          <a:p>
            <a:r>
              <a:rPr lang="cs-CZ" b="1" dirty="0" smtClean="0"/>
              <a:t>opery: </a:t>
            </a:r>
            <a:r>
              <a:rPr lang="cs-CZ" dirty="0" smtClean="0"/>
              <a:t>Svět na měsíci, Pravá věrnost</a:t>
            </a:r>
          </a:p>
          <a:p>
            <a:pPr>
              <a:buNone/>
            </a:pPr>
            <a:endParaRPr lang="cs-CZ" dirty="0" smtClean="0"/>
          </a:p>
          <a:p>
            <a:r>
              <a:rPr lang="cs-CZ" b="1" dirty="0" smtClean="0"/>
              <a:t>smyčcové kvartety:</a:t>
            </a:r>
            <a:r>
              <a:rPr lang="cs-CZ" dirty="0" smtClean="0"/>
              <a:t> Skřivánčí, Císařský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Vrcholná díla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sz="1400" dirty="0" smtClean="0"/>
              <a:t>[1]</a:t>
            </a:r>
            <a:r>
              <a:rPr lang="cs-CZ" sz="1400" dirty="0" smtClean="0"/>
              <a:t>		</a:t>
            </a:r>
            <a:r>
              <a:rPr lang="cs-CZ" sz="1400" dirty="0" err="1" smtClean="0"/>
              <a:t>Joseph</a:t>
            </a:r>
            <a:r>
              <a:rPr lang="cs-CZ" sz="1400" dirty="0" smtClean="0"/>
              <a:t> Haydn. In: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: </a:t>
            </a:r>
            <a:r>
              <a:rPr lang="cs-CZ" sz="1400" dirty="0" err="1" smtClean="0"/>
              <a:t>the</a:t>
            </a:r>
            <a:r>
              <a:rPr lang="cs-CZ" sz="1400" dirty="0" smtClean="0"/>
              <a:t> free </a:t>
            </a:r>
            <a:r>
              <a:rPr lang="cs-CZ" sz="1400" dirty="0" err="1" smtClean="0"/>
              <a:t>encyclopedia</a:t>
            </a:r>
            <a:r>
              <a:rPr lang="cs-CZ" sz="1400" dirty="0" smtClean="0"/>
              <a:t> [online]. San </a:t>
            </a:r>
            <a:r>
              <a:rPr lang="cs-CZ" sz="1400" dirty="0" err="1" smtClean="0"/>
              <a:t>Francisco</a:t>
            </a:r>
            <a:r>
              <a:rPr lang="cs-CZ" sz="1400" dirty="0" smtClean="0"/>
              <a:t> (CA): 	</a:t>
            </a:r>
            <a:r>
              <a:rPr lang="cs-CZ" sz="1400" dirty="0" err="1" smtClean="0"/>
              <a:t>Wikimedia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2006, 2013-01-30 [cit. 2013-02-03]. Dostupné z: 	http://cs.wikipedia.org/wiki/Joseph_Haydn</a:t>
            </a:r>
            <a:endParaRPr lang="en-US" sz="1400" dirty="0" smtClean="0"/>
          </a:p>
          <a:p>
            <a:pPr>
              <a:buNone/>
            </a:pPr>
            <a:endParaRPr lang="cs-CZ" sz="1400" dirty="0" smtClean="0"/>
          </a:p>
          <a:p>
            <a:pPr>
              <a:buNone/>
            </a:pPr>
            <a:r>
              <a:rPr lang="en-US" sz="1400" dirty="0" smtClean="0"/>
              <a:t>[</a:t>
            </a:r>
            <a:r>
              <a:rPr lang="cs-CZ" sz="1400" dirty="0" smtClean="0"/>
              <a:t>2</a:t>
            </a:r>
            <a:r>
              <a:rPr lang="en-US" sz="1400" dirty="0" smtClean="0"/>
              <a:t>]</a:t>
            </a:r>
            <a:r>
              <a:rPr lang="cs-CZ" sz="1400" dirty="0" smtClean="0"/>
              <a:t>		 </a:t>
            </a:r>
            <a:r>
              <a:rPr lang="cs-CZ" sz="1400" dirty="0" err="1" smtClean="0"/>
              <a:t>Joseph</a:t>
            </a:r>
            <a:r>
              <a:rPr lang="cs-CZ" sz="1400" dirty="0" smtClean="0"/>
              <a:t> Haydn: Dílo. In: </a:t>
            </a:r>
            <a:r>
              <a:rPr lang="cs-CZ" sz="1400" dirty="0" err="1" smtClean="0"/>
              <a:t>Wikipedia</a:t>
            </a:r>
            <a:r>
              <a:rPr lang="cs-CZ" sz="1400" dirty="0" smtClean="0"/>
              <a:t>: </a:t>
            </a:r>
            <a:r>
              <a:rPr lang="cs-CZ" sz="1400" dirty="0" err="1" smtClean="0"/>
              <a:t>the</a:t>
            </a:r>
            <a:r>
              <a:rPr lang="cs-CZ" sz="1400" dirty="0" smtClean="0"/>
              <a:t> free </a:t>
            </a:r>
            <a:r>
              <a:rPr lang="cs-CZ" sz="1400" dirty="0" err="1" smtClean="0"/>
              <a:t>encyclopedia</a:t>
            </a:r>
            <a:r>
              <a:rPr lang="cs-CZ" sz="1400" dirty="0" smtClean="0"/>
              <a:t> [online]. San </a:t>
            </a:r>
            <a:r>
              <a:rPr lang="cs-CZ" sz="1400" dirty="0" err="1" smtClean="0"/>
              <a:t>Francisco</a:t>
            </a:r>
            <a:r>
              <a:rPr lang="cs-CZ" sz="1400" dirty="0" smtClean="0"/>
              <a:t> 	(CA): </a:t>
            </a:r>
            <a:r>
              <a:rPr lang="cs-CZ" sz="1400" dirty="0" err="1" smtClean="0"/>
              <a:t>Wikimedia</a:t>
            </a:r>
            <a:r>
              <a:rPr lang="cs-CZ" sz="1400" dirty="0" smtClean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2006, 2013-01-30 [cit. 2013-02-03]. Dostupné z: 	http://cs.wikipedia.org/wiki/Joseph_Haydn</a:t>
            </a:r>
            <a:endParaRPr lang="en-US" sz="1400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Použitá literatura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2138</TotalTime>
  <Words>125</Words>
  <Application>Microsoft Office PowerPoint</Application>
  <PresentationFormat>Předvádění na obrazovce (4:3)</PresentationFormat>
  <Paragraphs>38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Shluk</vt:lpstr>
      <vt:lpstr>Snímek 1</vt:lpstr>
      <vt:lpstr>Anotace</vt:lpstr>
      <vt:lpstr>Joseph Haydn</vt:lpstr>
      <vt:lpstr>Joseph Haydn</vt:lpstr>
      <vt:lpstr>Vrcholná díla</vt:lpstr>
      <vt:lpstr>Použitá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klára</dc:creator>
  <cp:lastModifiedBy>Lída</cp:lastModifiedBy>
  <cp:revision>157</cp:revision>
  <dcterms:created xsi:type="dcterms:W3CDTF">2013-01-23T10:30:29Z</dcterms:created>
  <dcterms:modified xsi:type="dcterms:W3CDTF">2013-03-14T19:14:27Z</dcterms:modified>
</cp:coreProperties>
</file>