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310" r:id="rId2"/>
    <p:sldId id="311" r:id="rId3"/>
    <p:sldId id="31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4" autoAdjust="0"/>
    <p:restoredTop sz="86397" autoAdjust="0"/>
  </p:normalViewPr>
  <p:slideViewPr>
    <p:cSldViewPr>
      <p:cViewPr>
        <p:scale>
          <a:sx n="70" d="100"/>
          <a:sy n="70" d="100"/>
        </p:scale>
        <p:origin x="-1308" y="-1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500034" y="642918"/>
            <a:ext cx="8429684" cy="278608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Název školy:		Základní škola </a:t>
            </a:r>
            <a:r>
              <a:rPr lang="cs-CZ" b="1" dirty="0" err="1" smtClean="0"/>
              <a:t>Netvořice</a:t>
            </a:r>
            <a:endParaRPr lang="cs-CZ" b="1" dirty="0" smtClean="0"/>
          </a:p>
          <a:p>
            <a:pPr algn="l"/>
            <a:r>
              <a:rPr lang="cs-CZ" b="1" dirty="0" smtClean="0"/>
              <a:t>Autor:			Mgr. Ludmila </a:t>
            </a:r>
            <a:r>
              <a:rPr lang="cs-CZ" b="1" dirty="0" err="1" smtClean="0"/>
              <a:t>Vodehnalová</a:t>
            </a:r>
            <a:endParaRPr lang="cs-CZ" b="1" dirty="0" smtClean="0"/>
          </a:p>
          <a:p>
            <a:pPr algn="l"/>
            <a:r>
              <a:rPr lang="cs-CZ" b="1" dirty="0" smtClean="0"/>
              <a:t>Název:			VY_32_INOVACE_</a:t>
            </a:r>
            <a:r>
              <a:rPr lang="en-US" b="1" dirty="0" smtClean="0"/>
              <a:t>10</a:t>
            </a:r>
            <a:r>
              <a:rPr lang="cs-CZ" b="1" dirty="0" smtClean="0"/>
              <a:t>_</a:t>
            </a:r>
          </a:p>
          <a:p>
            <a:pPr algn="l"/>
            <a:r>
              <a:rPr lang="cs-CZ" b="1" dirty="0" smtClean="0"/>
              <a:t>Téma:			Klasicismus</a:t>
            </a:r>
          </a:p>
          <a:p>
            <a:pPr algn="l"/>
            <a:r>
              <a:rPr lang="cs-CZ" b="1" dirty="0" smtClean="0"/>
              <a:t>Č. projektu:		OP VK 1.4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85918" y="364331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Kontrolní </a:t>
            </a:r>
            <a:r>
              <a:rPr lang="cs-CZ" dirty="0" smtClean="0"/>
              <a:t>otázky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</a:t>
            </a:r>
            <a:r>
              <a:rPr lang="cs-CZ" dirty="0" smtClean="0"/>
              <a:t>k</a:t>
            </a:r>
            <a:r>
              <a:rPr lang="cs-CZ" dirty="0" smtClean="0"/>
              <a:t>ontrolní otázky, klasicismus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481328"/>
            <a:ext cx="8786874" cy="4525963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Do jakého století můžeme klasicismus zařadit?</a:t>
            </a:r>
            <a:br>
              <a:rPr lang="cs-CZ" dirty="0" smtClean="0"/>
            </a:b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Jaké 2 nové hudební formy v klasicismu vznikly? </a:t>
            </a:r>
            <a:br>
              <a:rPr lang="cs-CZ" dirty="0" smtClean="0"/>
            </a:b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Jaké národnosti byl W.A. Mozart a jaké jeho opery jsou jeho nejvýznamnější?</a:t>
            </a:r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Jaké národnosti byl L.v. Beethoven a jaká díla jsou jeho </a:t>
            </a:r>
            <a:r>
              <a:rPr lang="cs-CZ" smtClean="0"/>
              <a:t>nejvýznamnější?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Kdo zvolil jako svou hymnu skladbu Óda na radost?</a:t>
            </a:r>
          </a:p>
          <a:p>
            <a:pPr marL="624078" indent="-514350">
              <a:buFont typeface="+mj-lt"/>
              <a:buAutoNum type="arabicPeriod"/>
            </a:pPr>
            <a:endParaRPr lang="cs-CZ" sz="2400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sz="2400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Kontrolní </a:t>
            </a:r>
            <a:r>
              <a:rPr lang="cs-CZ" dirty="0" smtClean="0"/>
              <a:t>otázky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2137</TotalTime>
  <Words>25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Shluk</vt:lpstr>
      <vt:lpstr>Snímek 1</vt:lpstr>
      <vt:lpstr>Anotace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158</cp:revision>
  <dcterms:created xsi:type="dcterms:W3CDTF">2013-01-23T10:30:29Z</dcterms:created>
  <dcterms:modified xsi:type="dcterms:W3CDTF">2013-03-14T19:15:20Z</dcterms:modified>
</cp:coreProperties>
</file>