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VY_12_INOVACE_12_Práce s chybou(2)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Práce s </a:t>
          </a:r>
          <a:r>
            <a:rPr lang="cs-CZ" dirty="0" smtClean="0"/>
            <a:t>chybou (</a:t>
          </a:r>
          <a:r>
            <a:rPr lang="cs-CZ" dirty="0" smtClean="0"/>
            <a:t>2)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VY_12_INOVACE_12_Práce s chybou(2)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Práce s </a:t>
          </a:r>
          <a:r>
            <a:rPr lang="cs-CZ" sz="1800" kern="1200" dirty="0" smtClean="0"/>
            <a:t>chybou (</a:t>
          </a:r>
          <a:r>
            <a:rPr lang="cs-CZ" sz="1800" kern="1200" dirty="0" smtClean="0"/>
            <a:t>2)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C40612-22BB-47CE-894B-A9BAA12AD67B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1FB0A-EE26-4036-BB59-A035014DBF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966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 pomoci učitele opravují chyby, některé věty pak správně přepíší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1FB0A-EE26-4036-BB59-A035014DBF4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 pomoci učitele opravují chyby</a:t>
            </a:r>
            <a:r>
              <a:rPr lang="cs-CZ" baseline="0" dirty="0" smtClean="0"/>
              <a:t> a odůvodňují, proč je tam chyba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1FB0A-EE26-4036-BB59-A035014DBF4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251929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hláskách a pravidlu psaní u,ů,ú, zároveň vše, co musí znát o druzích vět. Opravují chyby a odůvodňují je – hra na </a:t>
            </a:r>
            <a:r>
              <a:rPr lang="cs-CZ" dirty="0" smtClean="0"/>
              <a:t>učitele/učitelku.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err="1" smtClean="0"/>
              <a:t>tatinek</a:t>
            </a:r>
            <a:r>
              <a:rPr lang="cs-CZ" dirty="0" smtClean="0"/>
              <a:t> </a:t>
            </a:r>
            <a:r>
              <a:rPr lang="cs-CZ" dirty="0" err="1" smtClean="0"/>
              <a:t>pracůje</a:t>
            </a:r>
            <a:r>
              <a:rPr lang="cs-CZ" dirty="0" smtClean="0"/>
              <a:t> na </a:t>
            </a:r>
            <a:r>
              <a:rPr lang="cs-CZ" dirty="0" err="1" smtClean="0"/>
              <a:t>stávbě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Pújdeš</a:t>
            </a:r>
            <a:r>
              <a:rPr lang="cs-CZ" dirty="0" smtClean="0"/>
              <a:t> ven</a:t>
            </a:r>
          </a:p>
          <a:p>
            <a:pPr>
              <a:buNone/>
            </a:pPr>
            <a:r>
              <a:rPr lang="cs-CZ" dirty="0" smtClean="0"/>
              <a:t>koup </a:t>
            </a:r>
            <a:r>
              <a:rPr lang="cs-CZ" dirty="0" err="1" smtClean="0"/>
              <a:t>televizný</a:t>
            </a:r>
            <a:r>
              <a:rPr lang="cs-CZ" dirty="0" smtClean="0"/>
              <a:t> program</a:t>
            </a:r>
          </a:p>
          <a:p>
            <a:pPr>
              <a:buNone/>
            </a:pPr>
            <a:r>
              <a:rPr lang="cs-CZ" dirty="0" smtClean="0"/>
              <a:t>Teta </a:t>
            </a:r>
            <a:r>
              <a:rPr lang="cs-CZ" dirty="0" err="1" smtClean="0"/>
              <a:t>alena</a:t>
            </a:r>
            <a:r>
              <a:rPr lang="cs-CZ" dirty="0" smtClean="0"/>
              <a:t> </a:t>
            </a:r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err="1" smtClean="0"/>
              <a:t>hodneho</a:t>
            </a:r>
            <a:r>
              <a:rPr lang="cs-CZ" dirty="0" smtClean="0"/>
              <a:t> psa!</a:t>
            </a:r>
          </a:p>
          <a:p>
            <a:pPr>
              <a:buNone/>
            </a:pPr>
            <a:r>
              <a:rPr lang="cs-CZ" dirty="0" smtClean="0"/>
              <a:t>Už </a:t>
            </a:r>
            <a:r>
              <a:rPr lang="cs-CZ" dirty="0" err="1" smtClean="0"/>
              <a:t>tidén</a:t>
            </a:r>
            <a:r>
              <a:rPr lang="cs-CZ" dirty="0" smtClean="0"/>
              <a:t> mi bolí </a:t>
            </a:r>
            <a:r>
              <a:rPr lang="cs-CZ" dirty="0" err="1" smtClean="0"/>
              <a:t>zouby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err="1" smtClean="0"/>
              <a:t>Rádá</a:t>
            </a:r>
            <a:r>
              <a:rPr lang="cs-CZ" dirty="0" smtClean="0"/>
              <a:t> hraji </a:t>
            </a:r>
            <a:r>
              <a:rPr lang="cs-CZ" dirty="0" err="1" smtClean="0"/>
              <a:t>hri</a:t>
            </a:r>
            <a:r>
              <a:rPr lang="cs-CZ" dirty="0" smtClean="0"/>
              <a:t> na </a:t>
            </a:r>
            <a:r>
              <a:rPr lang="cs-CZ" dirty="0" err="1" smtClean="0"/>
              <a:t>počytačy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Pétr</a:t>
            </a:r>
            <a:r>
              <a:rPr lang="cs-CZ" dirty="0" smtClean="0"/>
              <a:t> a </a:t>
            </a:r>
            <a:r>
              <a:rPr lang="cs-CZ" dirty="0" err="1" smtClean="0"/>
              <a:t>dan</a:t>
            </a:r>
            <a:r>
              <a:rPr lang="cs-CZ" dirty="0" smtClean="0"/>
              <a:t> jsou </a:t>
            </a:r>
            <a:r>
              <a:rPr lang="cs-CZ" dirty="0" err="1" smtClean="0"/>
              <a:t>móji</a:t>
            </a:r>
            <a:r>
              <a:rPr lang="cs-CZ" dirty="0" smtClean="0"/>
              <a:t> </a:t>
            </a:r>
            <a:r>
              <a:rPr lang="cs-CZ" dirty="0" err="1" smtClean="0"/>
              <a:t>kamárády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je tu </a:t>
            </a:r>
            <a:r>
              <a:rPr lang="cs-CZ" dirty="0" err="1" smtClean="0"/>
              <a:t>vélkí</a:t>
            </a:r>
            <a:r>
              <a:rPr lang="cs-CZ" dirty="0" smtClean="0"/>
              <a:t> </a:t>
            </a:r>
            <a:r>
              <a:rPr lang="cs-CZ" dirty="0" err="1" smtClean="0"/>
              <a:t>prúvan</a:t>
            </a:r>
            <a:r>
              <a:rPr lang="cs-CZ" dirty="0" smtClean="0"/>
              <a:t>.</a:t>
            </a:r>
          </a:p>
        </p:txBody>
      </p:sp>
      <p:pic>
        <p:nvPicPr>
          <p:cNvPr id="1026" name="Picture 2" descr="C:\Users\Steflova\AppData\Local\Microsoft\Windows\Temporary Internet Files\Content.IE5\2P21ZRHY\MC9004379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7288" y="214290"/>
            <a:ext cx="1336678" cy="12735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Prúsmyk</a:t>
            </a:r>
            <a:r>
              <a:rPr lang="cs-CZ" dirty="0" smtClean="0"/>
              <a:t>, </a:t>
            </a:r>
            <a:r>
              <a:rPr lang="cs-CZ" dirty="0" err="1" smtClean="0"/>
              <a:t>jískra</a:t>
            </a:r>
            <a:r>
              <a:rPr lang="cs-CZ" dirty="0" smtClean="0"/>
              <a:t>, staré </a:t>
            </a:r>
            <a:r>
              <a:rPr lang="cs-CZ" dirty="0" err="1" smtClean="0"/>
              <a:t>ploti</a:t>
            </a:r>
            <a:r>
              <a:rPr lang="cs-CZ" dirty="0" smtClean="0"/>
              <a:t>, žížala, </a:t>
            </a:r>
            <a:r>
              <a:rPr lang="cs-CZ" dirty="0" err="1" smtClean="0"/>
              <a:t>svátki</a:t>
            </a:r>
            <a:r>
              <a:rPr lang="cs-CZ" dirty="0" smtClean="0"/>
              <a:t>, tři </a:t>
            </a:r>
          </a:p>
          <a:p>
            <a:pPr>
              <a:buNone/>
            </a:pPr>
            <a:r>
              <a:rPr lang="cs-CZ" dirty="0" smtClean="0"/>
              <a:t>traktory, </a:t>
            </a:r>
            <a:r>
              <a:rPr lang="cs-CZ" dirty="0" err="1" smtClean="0"/>
              <a:t>Anyčka</a:t>
            </a:r>
            <a:r>
              <a:rPr lang="cs-CZ" dirty="0" smtClean="0"/>
              <a:t>, </a:t>
            </a:r>
            <a:r>
              <a:rPr lang="cs-CZ" dirty="0" err="1" smtClean="0"/>
              <a:t>malo</a:t>
            </a:r>
            <a:r>
              <a:rPr lang="cs-CZ" dirty="0" smtClean="0"/>
              <a:t>, lakomá, </a:t>
            </a:r>
            <a:r>
              <a:rPr lang="cs-CZ" dirty="0" err="1" smtClean="0"/>
              <a:t>cukrarná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err="1" smtClean="0"/>
              <a:t>marmelada</a:t>
            </a:r>
            <a:r>
              <a:rPr lang="cs-CZ" dirty="0" smtClean="0"/>
              <a:t>, </a:t>
            </a:r>
            <a:r>
              <a:rPr lang="cs-CZ" dirty="0" err="1" smtClean="0"/>
              <a:t>koléčko</a:t>
            </a:r>
            <a:r>
              <a:rPr lang="cs-CZ" dirty="0" smtClean="0"/>
              <a:t>, polévka, létá, </a:t>
            </a:r>
            <a:r>
              <a:rPr lang="cs-CZ" dirty="0" err="1" smtClean="0"/>
              <a:t>peřý</a:t>
            </a:r>
            <a:r>
              <a:rPr lang="cs-CZ" dirty="0" smtClean="0"/>
              <a:t>, </a:t>
            </a:r>
            <a:r>
              <a:rPr lang="cs-CZ" dirty="0" err="1" smtClean="0"/>
              <a:t>lekář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err="1" smtClean="0"/>
              <a:t>Písék</a:t>
            </a:r>
            <a:r>
              <a:rPr lang="cs-CZ" dirty="0" smtClean="0"/>
              <a:t>, </a:t>
            </a:r>
            <a:r>
              <a:rPr lang="cs-CZ" dirty="0" err="1" smtClean="0"/>
              <a:t>drúbež</a:t>
            </a:r>
            <a:r>
              <a:rPr lang="cs-CZ" dirty="0" smtClean="0"/>
              <a:t>, sůl, </a:t>
            </a:r>
            <a:r>
              <a:rPr lang="cs-CZ" dirty="0" err="1" smtClean="0"/>
              <a:t>vojakům</a:t>
            </a:r>
            <a:r>
              <a:rPr lang="cs-CZ" dirty="0" smtClean="0"/>
              <a:t>, </a:t>
            </a:r>
            <a:r>
              <a:rPr lang="cs-CZ" dirty="0" err="1" smtClean="0"/>
              <a:t>tysíc</a:t>
            </a:r>
            <a:r>
              <a:rPr lang="cs-CZ" dirty="0" smtClean="0"/>
              <a:t>, </a:t>
            </a:r>
            <a:r>
              <a:rPr lang="cs-CZ" dirty="0" err="1" smtClean="0"/>
              <a:t>ůřednýk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222</Words>
  <Application>Microsoft Office PowerPoint</Application>
  <PresentationFormat>Předvádění na obrazovce (4:3)</PresentationFormat>
  <Paragraphs>30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Oprav chyby</vt:lpstr>
      <vt:lpstr>Oprav chyby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2012-03-12T21:00:00Z</dcterms:modified>
</cp:coreProperties>
</file>