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7"/>
  </p:notesMasterIdLst>
  <p:sldIdLst>
    <p:sldId id="270" r:id="rId3"/>
    <p:sldId id="256" r:id="rId4"/>
    <p:sldId id="258" r:id="rId5"/>
    <p:sldId id="259" r:id="rId6"/>
    <p:sldId id="260" r:id="rId7"/>
    <p:sldId id="261" r:id="rId8"/>
    <p:sldId id="262" r:id="rId9"/>
    <p:sldId id="268" r:id="rId10"/>
    <p:sldId id="263" r:id="rId11"/>
    <p:sldId id="264" r:id="rId12"/>
    <p:sldId id="265" r:id="rId13"/>
    <p:sldId id="272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75E372-8A68-4476-A4F2-5C5296A01AF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144EE0-4206-42E3-9C69-54987EFEDD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7685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06470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6046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09529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57239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1655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23004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88961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2838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12756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06544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5705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AC8F318-983B-4DB3-9B21-14731BA975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EAA28E3-5060-45CC-B00C-A480B7C763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Tm="60000">
    <p:push dir="u"/>
    <p:sndAc>
      <p:stSnd>
        <p:snd r:embed="rId13" name="camera.wav"/>
      </p:stSnd>
    </p:sndAc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0769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VY_32_INOVACE_7_11_test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, osobnost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Prezentace k prokázání znalostí a vědomostí na téma osobnost. Prezentace slouží jako test, součástí prezentace je i řešení.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90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7442001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484784"/>
            <a:ext cx="69847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1)Napiš vývojová období člověka od narození do smrti.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219045276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1556792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2) Napiš a stručně popiš čtyři </a:t>
            </a:r>
            <a:r>
              <a:rPr lang="cs-CZ" sz="4800" dirty="0" smtClean="0"/>
              <a:t>typy temperamentu.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54492733"/>
      </p:ext>
    </p:extLst>
  </p:cSld>
  <p:clrMapOvr>
    <a:masterClrMapping/>
  </p:clrMapOvr>
  <p:transition spd="slow" advTm="8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84784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3) Jaký je rozdíl mezi </a:t>
            </a:r>
            <a:r>
              <a:rPr lang="cs-CZ" sz="4800" dirty="0" smtClean="0"/>
              <a:t>extrovertem </a:t>
            </a:r>
            <a:r>
              <a:rPr lang="cs-CZ" sz="4800" dirty="0" smtClean="0"/>
              <a:t>a introvertem?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564800471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84784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4) K jakým změnám dochází při vývoji člověka? U každého dva příklady.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897542806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0800000" flipH="1" flipV="1">
            <a:off x="772385" y="2073295"/>
            <a:ext cx="722549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5) K čemu může docházet při sebehodnocení?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3985182100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34481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Konec</a:t>
            </a:r>
          </a:p>
          <a:p>
            <a:pPr algn="ctr"/>
            <a:r>
              <a:rPr lang="cs-CZ" sz="4400" dirty="0" smtClean="0">
                <a:sym typeface="Wingdings" pitchFamily="2" charset="2"/>
              </a:rPr>
              <a:t></a:t>
            </a:r>
          </a:p>
          <a:p>
            <a:pPr algn="ctr"/>
            <a:endParaRPr lang="cs-CZ" sz="4400" dirty="0" smtClean="0">
              <a:sym typeface="Wingdings" pitchFamily="2" charset="2"/>
            </a:endParaRPr>
          </a:p>
          <a:p>
            <a:pPr algn="ctr"/>
            <a:r>
              <a:rPr lang="cs-CZ" sz="4400" dirty="0" smtClean="0">
                <a:sym typeface="Wingdings" pitchFamily="2" charset="2"/>
              </a:rPr>
              <a:t>Zkontroluj si podpis</a:t>
            </a:r>
            <a:endParaRPr lang="cs-CZ" sz="4400" dirty="0">
              <a:sym typeface="Wingdings" pitchFamily="2" charset="2"/>
            </a:endParaRPr>
          </a:p>
          <a:p>
            <a:pPr algn="ctr"/>
            <a:r>
              <a:rPr lang="cs-CZ" sz="4400" dirty="0" smtClean="0">
                <a:sym typeface="Wingdings" pitchFamily="2" charset="2"/>
              </a:rPr>
              <a:t>Zadní seberou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706453595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8791" y="2606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1)Napiš vývojová období člověka od narození do smrti.</a:t>
            </a:r>
            <a:endParaRPr lang="cs-CZ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Prenatální (od početí do porodu)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Novorozeně (první měsíc života)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Kojenec ( 1 rok života)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Batole (2-3 rok života)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Předškolák </a:t>
            </a:r>
            <a:r>
              <a:rPr lang="cs-CZ" sz="3200" dirty="0" smtClean="0"/>
              <a:t>(končí </a:t>
            </a:r>
            <a:r>
              <a:rPr lang="cs-CZ" sz="3200" dirty="0" smtClean="0"/>
              <a:t>vstupem do školy)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Mladší školní věk </a:t>
            </a:r>
            <a:r>
              <a:rPr lang="cs-CZ" sz="3200" dirty="0" smtClean="0"/>
              <a:t>(6-12 </a:t>
            </a:r>
            <a:r>
              <a:rPr lang="cs-CZ" sz="3200" dirty="0" smtClean="0"/>
              <a:t>let)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Starší školní věk (puberta, do 15 let)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Adolescence ( 15-20 let)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Dospělost, Stáří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69454485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699" y="260648"/>
            <a:ext cx="885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2) Napiš a stručně popiš čtyři </a:t>
            </a:r>
            <a:r>
              <a:rPr lang="cs-CZ" sz="3200" i="1" dirty="0" smtClean="0"/>
              <a:t>typy temperamentu.</a:t>
            </a:r>
            <a:endParaRPr lang="cs-CZ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398189"/>
            <a:ext cx="828092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Flegmatik</a:t>
            </a:r>
            <a:r>
              <a:rPr lang="cs-CZ" sz="3200" dirty="0" smtClean="0"/>
              <a:t> – klidný, trpělivý, přátelský, neprůbojnost, malé nadšení</a:t>
            </a:r>
          </a:p>
          <a:p>
            <a:endParaRPr lang="cs-CZ" sz="3200" dirty="0"/>
          </a:p>
          <a:p>
            <a:r>
              <a:rPr lang="cs-CZ" sz="3200" b="1" u="sng" dirty="0" smtClean="0"/>
              <a:t>Cholerik</a:t>
            </a:r>
            <a:r>
              <a:rPr lang="cs-CZ" sz="3200" dirty="0" smtClean="0"/>
              <a:t> – vznětlivý, aktivní, soutěživý, výkonný, žárlivý</a:t>
            </a:r>
          </a:p>
          <a:p>
            <a:endParaRPr lang="cs-CZ" sz="3200" dirty="0"/>
          </a:p>
          <a:p>
            <a:r>
              <a:rPr lang="cs-CZ" sz="3200" b="1" u="sng" dirty="0" smtClean="0"/>
              <a:t>Melancholik</a:t>
            </a:r>
            <a:r>
              <a:rPr lang="cs-CZ" sz="3200" dirty="0" smtClean="0"/>
              <a:t> – náladový, tichý, věrný, citlivý </a:t>
            </a:r>
          </a:p>
          <a:p>
            <a:endParaRPr lang="cs-CZ" sz="3200" dirty="0"/>
          </a:p>
          <a:p>
            <a:r>
              <a:rPr lang="cs-CZ" sz="3200" b="1" u="sng" dirty="0" smtClean="0"/>
              <a:t>Sangvinik</a:t>
            </a:r>
            <a:r>
              <a:rPr lang="cs-CZ" sz="3200" dirty="0" smtClean="0"/>
              <a:t> – hovorný, aktivní, optimistický, nesoustředěný, nestálý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292434094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200" i="1" dirty="0" smtClean="0"/>
              <a:t>3) Jaký je rozdíl mezi </a:t>
            </a:r>
            <a:r>
              <a:rPr lang="pt-BR" sz="3200" i="1" dirty="0" smtClean="0"/>
              <a:t>extr</a:t>
            </a:r>
            <a:r>
              <a:rPr lang="cs-CZ" sz="3200" i="1" dirty="0" smtClean="0"/>
              <a:t>o</a:t>
            </a:r>
            <a:r>
              <a:rPr lang="pt-BR" sz="3200" i="1" dirty="0" smtClean="0"/>
              <a:t>vertem </a:t>
            </a:r>
            <a:r>
              <a:rPr lang="pt-BR" sz="3200" i="1" dirty="0" smtClean="0"/>
              <a:t>a introvertem?</a:t>
            </a:r>
            <a:endParaRPr lang="pt-BR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3660" y="2708920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Extrovert </a:t>
            </a:r>
            <a:r>
              <a:rPr lang="cs-CZ" sz="3200" dirty="0" smtClean="0"/>
              <a:t>– člověk otevřený, společenský, rád je ve společnosti, mezi lidmi</a:t>
            </a:r>
          </a:p>
          <a:p>
            <a:endParaRPr lang="cs-CZ" sz="3200" dirty="0"/>
          </a:p>
          <a:p>
            <a:r>
              <a:rPr lang="cs-CZ" sz="3200" dirty="0" smtClean="0"/>
              <a:t>Introvert -  člověk uzavřený, nemá rád velkou společnost, má rád svůj klid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34701135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4) K jakým změnám dochází při vývoji člověka? U každého dva příklady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132856"/>
            <a:ext cx="70567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b="1" u="sng" dirty="0" smtClean="0"/>
              <a:t>Biologické změny</a:t>
            </a:r>
            <a:r>
              <a:rPr lang="cs-CZ" sz="3200" dirty="0" smtClean="0"/>
              <a:t>: růst ochlupení, mutace</a:t>
            </a:r>
          </a:p>
          <a:p>
            <a:pPr marL="457200" indent="-457200">
              <a:buFontTx/>
              <a:buChar char="-"/>
            </a:pPr>
            <a:r>
              <a:rPr lang="cs-CZ" sz="3200" b="1" u="sng" dirty="0" smtClean="0"/>
              <a:t>Psychické změny</a:t>
            </a:r>
            <a:r>
              <a:rPr lang="cs-CZ" sz="3200" dirty="0" smtClean="0"/>
              <a:t>: sebepoznání, talent, osamostatňování</a:t>
            </a:r>
          </a:p>
          <a:p>
            <a:pPr marL="457200" indent="-457200">
              <a:buFontTx/>
              <a:buChar char="-"/>
            </a:pPr>
            <a:r>
              <a:rPr lang="cs-CZ" sz="3200" b="1" u="sng" dirty="0" smtClean="0"/>
              <a:t>Sociální</a:t>
            </a:r>
            <a:r>
              <a:rPr lang="cs-CZ" sz="3200" dirty="0" smtClean="0"/>
              <a:t>: tolerance, spolupráce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34140102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5) K čemu může docházet při sebehodnocení?</a:t>
            </a:r>
            <a:endParaRPr lang="cs-CZ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72008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Sebepodceňování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Projev zdravého sebevědomí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Sebepřeceňování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556952930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8092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/>
              <a:t>JANOŠKOVÁ, </a:t>
            </a:r>
            <a:r>
              <a:rPr lang="cs-CZ" sz="2000" dirty="0" err="1"/>
              <a:t>D.,a</a:t>
            </a:r>
            <a:r>
              <a:rPr lang="cs-CZ" sz="2000" dirty="0"/>
              <a:t> kol. autorů. Občanská výchova 8, Rodinná výchova 8, učebnice pro základní školy a víceletá gymnázia.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80-7238-393-0.</a:t>
            </a:r>
          </a:p>
          <a:p>
            <a:endParaRPr lang="cs-CZ" sz="2000" dirty="0"/>
          </a:p>
          <a:p>
            <a:r>
              <a:rPr lang="cs-CZ" sz="2000" dirty="0"/>
              <a:t>JANOŠKOVÁ, D., ONDRÁČKOVÁ, M.,ČABALOVÁ,D. Občanská výchova 8, Rodinná výchova 8, příručka pro učitele.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80-7238-394-9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7.11.2011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91970529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68</TotalTime>
  <Words>404</Words>
  <Application>Microsoft Office PowerPoint</Application>
  <PresentationFormat>Předvádění na obrazovce (4:3)</PresentationFormat>
  <Paragraphs>52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Exekutivní</vt:lpstr>
      <vt:lpstr>1_Motiv systému Office</vt:lpstr>
      <vt:lpstr>Název školy: ZŠ Klášterec nad Ohří, Krátká 676 Autor: Mgr. Veronika Kubincová Název materiálu: VY_32_INOVACE_7_11_test, osobnost Číslo projektu: CZ.1.07/1.4.00/21.1115  </vt:lpstr>
      <vt:lpstr>OSOBNOST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expert</cp:lastModifiedBy>
  <cp:revision>11</cp:revision>
  <dcterms:created xsi:type="dcterms:W3CDTF">2011-11-07T09:33:18Z</dcterms:created>
  <dcterms:modified xsi:type="dcterms:W3CDTF">2012-03-13T07:41:43Z</dcterms:modified>
</cp:coreProperties>
</file>