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DD6B95-AC9E-4B24-A364-26301C744309}" type="doc">
      <dgm:prSet loTypeId="urn:microsoft.com/office/officeart/2005/8/layout/bProcess2" loCatId="process" qsTypeId="urn:microsoft.com/office/officeart/2005/8/quickstyle/simple1" qsCatId="simple" csTypeId="urn:microsoft.com/office/officeart/2005/8/colors/accent0_3" csCatId="mainScheme" phldr="0"/>
      <dgm:spPr/>
      <dgm:t>
        <a:bodyPr/>
        <a:lstStyle/>
        <a:p>
          <a:endParaRPr lang="cs-CZ"/>
        </a:p>
      </dgm:t>
    </dgm:pt>
    <dgm:pt modelId="{6C1A8214-C375-42B8-98FD-9091B740E060}">
      <dgm:prSet phldrT="[Text]" phldr="1"/>
      <dgm:spPr/>
      <dgm:t>
        <a:bodyPr/>
        <a:lstStyle/>
        <a:p>
          <a:endParaRPr lang="cs-CZ"/>
        </a:p>
      </dgm:t>
    </dgm:pt>
    <dgm:pt modelId="{4C770C0A-0487-4244-843B-2B8E4D459D66}" type="parTrans" cxnId="{7FD350C5-E0C2-410A-B9FD-76E963AF882B}">
      <dgm:prSet/>
      <dgm:spPr/>
      <dgm:t>
        <a:bodyPr/>
        <a:lstStyle/>
        <a:p>
          <a:endParaRPr lang="cs-CZ"/>
        </a:p>
      </dgm:t>
    </dgm:pt>
    <dgm:pt modelId="{9D6481FE-1E96-4168-8432-F2F0A7F5C825}" type="sibTrans" cxnId="{7FD350C5-E0C2-410A-B9FD-76E963AF882B}">
      <dgm:prSet/>
      <dgm:spPr/>
      <dgm:t>
        <a:bodyPr/>
        <a:lstStyle/>
        <a:p>
          <a:endParaRPr lang="cs-CZ"/>
        </a:p>
      </dgm:t>
    </dgm:pt>
    <dgm:pt modelId="{031A81E0-2AE2-48A1-9BE3-119BED8B0D09}">
      <dgm:prSet phldrT="[Text]" phldr="1"/>
      <dgm:spPr/>
      <dgm:t>
        <a:bodyPr/>
        <a:lstStyle/>
        <a:p>
          <a:endParaRPr lang="cs-CZ"/>
        </a:p>
      </dgm:t>
    </dgm:pt>
    <dgm:pt modelId="{A8509850-191D-459F-88C0-E6A6C1D3617A}" type="parTrans" cxnId="{9AA26FF2-5161-4221-B564-A2419F92CF62}">
      <dgm:prSet/>
      <dgm:spPr/>
      <dgm:t>
        <a:bodyPr/>
        <a:lstStyle/>
        <a:p>
          <a:endParaRPr lang="cs-CZ"/>
        </a:p>
      </dgm:t>
    </dgm:pt>
    <dgm:pt modelId="{E5477D6E-7EF8-4F5C-9E6F-80A875AE24DE}" type="sibTrans" cxnId="{9AA26FF2-5161-4221-B564-A2419F92CF62}">
      <dgm:prSet/>
      <dgm:spPr/>
      <dgm:t>
        <a:bodyPr/>
        <a:lstStyle/>
        <a:p>
          <a:endParaRPr lang="cs-CZ"/>
        </a:p>
      </dgm:t>
    </dgm:pt>
    <dgm:pt modelId="{6A1D9C7E-08B0-48B9-8777-93BDA785662D}">
      <dgm:prSet phldrT="[Text]" phldr="1"/>
      <dgm:spPr/>
      <dgm:t>
        <a:bodyPr/>
        <a:lstStyle/>
        <a:p>
          <a:endParaRPr lang="cs-CZ"/>
        </a:p>
      </dgm:t>
    </dgm:pt>
    <dgm:pt modelId="{0198E699-F4EB-440D-B645-867AC4F87E36}" type="parTrans" cxnId="{DF2C3AB1-B051-4CE9-81E7-C52C6FA78D0D}">
      <dgm:prSet/>
      <dgm:spPr/>
      <dgm:t>
        <a:bodyPr/>
        <a:lstStyle/>
        <a:p>
          <a:endParaRPr lang="cs-CZ"/>
        </a:p>
      </dgm:t>
    </dgm:pt>
    <dgm:pt modelId="{1FE833F4-17C3-4292-956B-806C36D9EF9A}" type="sibTrans" cxnId="{DF2C3AB1-B051-4CE9-81E7-C52C6FA78D0D}">
      <dgm:prSet/>
      <dgm:spPr/>
      <dgm:t>
        <a:bodyPr/>
        <a:lstStyle/>
        <a:p>
          <a:endParaRPr lang="cs-CZ"/>
        </a:p>
      </dgm:t>
    </dgm:pt>
    <dgm:pt modelId="{E9F64BF0-53DE-48CF-8B61-67D1A21BDD8E}">
      <dgm:prSet phldrT="[Text]" phldr="1"/>
      <dgm:spPr/>
      <dgm:t>
        <a:bodyPr/>
        <a:lstStyle/>
        <a:p>
          <a:endParaRPr lang="cs-CZ"/>
        </a:p>
      </dgm:t>
    </dgm:pt>
    <dgm:pt modelId="{85CF22F5-8823-464E-83CB-98F23ADE76E4}" type="parTrans" cxnId="{804B0AE9-160E-4E08-9B8C-B37E5709730F}">
      <dgm:prSet/>
      <dgm:spPr/>
      <dgm:t>
        <a:bodyPr/>
        <a:lstStyle/>
        <a:p>
          <a:endParaRPr lang="cs-CZ"/>
        </a:p>
      </dgm:t>
    </dgm:pt>
    <dgm:pt modelId="{355C5077-29C0-4A40-B6FC-04E0A13C281A}" type="sibTrans" cxnId="{804B0AE9-160E-4E08-9B8C-B37E5709730F}">
      <dgm:prSet/>
      <dgm:spPr/>
      <dgm:t>
        <a:bodyPr/>
        <a:lstStyle/>
        <a:p>
          <a:endParaRPr lang="cs-CZ"/>
        </a:p>
      </dgm:t>
    </dgm:pt>
    <dgm:pt modelId="{3EFB57C7-F65F-4147-9D7E-847DC09376B0}">
      <dgm:prSet phldrT="[Text]" phldr="1"/>
      <dgm:spPr/>
      <dgm:t>
        <a:bodyPr/>
        <a:lstStyle/>
        <a:p>
          <a:endParaRPr lang="cs-CZ"/>
        </a:p>
      </dgm:t>
    </dgm:pt>
    <dgm:pt modelId="{A6C43EBD-2F35-4B46-8399-D9F15528AED8}" type="parTrans" cxnId="{7DD1FD44-30C0-4FF4-803D-AFE0424090F7}">
      <dgm:prSet/>
      <dgm:spPr/>
      <dgm:t>
        <a:bodyPr/>
        <a:lstStyle/>
        <a:p>
          <a:endParaRPr lang="cs-CZ"/>
        </a:p>
      </dgm:t>
    </dgm:pt>
    <dgm:pt modelId="{C98D5E5B-16CA-468B-8C08-7482CC12A787}" type="sibTrans" cxnId="{7DD1FD44-30C0-4FF4-803D-AFE0424090F7}">
      <dgm:prSet/>
      <dgm:spPr/>
      <dgm:t>
        <a:bodyPr/>
        <a:lstStyle/>
        <a:p>
          <a:endParaRPr lang="cs-CZ"/>
        </a:p>
      </dgm:t>
    </dgm:pt>
    <dgm:pt modelId="{3E7FD1E9-2ED9-49A7-88E0-AE7B90F24763}">
      <dgm:prSet phldrT="[Text]" phldr="1"/>
      <dgm:spPr/>
      <dgm:t>
        <a:bodyPr/>
        <a:lstStyle/>
        <a:p>
          <a:endParaRPr lang="cs-CZ"/>
        </a:p>
      </dgm:t>
    </dgm:pt>
    <dgm:pt modelId="{709681CD-4768-46B4-8B73-42616E014BDF}" type="parTrans" cxnId="{60121C4E-0BC0-422D-AF20-6B45DAB92F47}">
      <dgm:prSet/>
      <dgm:spPr/>
      <dgm:t>
        <a:bodyPr/>
        <a:lstStyle/>
        <a:p>
          <a:endParaRPr lang="cs-CZ"/>
        </a:p>
      </dgm:t>
    </dgm:pt>
    <dgm:pt modelId="{E7BF4165-4BBF-4C4E-A63A-51C0C7A317B5}" type="sibTrans" cxnId="{60121C4E-0BC0-422D-AF20-6B45DAB92F47}">
      <dgm:prSet/>
      <dgm:spPr/>
      <dgm:t>
        <a:bodyPr/>
        <a:lstStyle/>
        <a:p>
          <a:endParaRPr lang="cs-CZ"/>
        </a:p>
      </dgm:t>
    </dgm:pt>
    <dgm:pt modelId="{1C642D02-497B-45B7-9243-E9B8D2D04DE3}">
      <dgm:prSet phldrT="[Text]" phldr="1"/>
      <dgm:spPr/>
      <dgm:t>
        <a:bodyPr/>
        <a:lstStyle/>
        <a:p>
          <a:endParaRPr lang="cs-CZ" dirty="0"/>
        </a:p>
      </dgm:t>
    </dgm:pt>
    <dgm:pt modelId="{F99E0E88-7A18-49D4-A393-9D2848D9ABD9}" type="parTrans" cxnId="{B1882C31-7164-4E7D-BDD8-2C58B83788F6}">
      <dgm:prSet/>
      <dgm:spPr/>
      <dgm:t>
        <a:bodyPr/>
        <a:lstStyle/>
        <a:p>
          <a:endParaRPr lang="cs-CZ"/>
        </a:p>
      </dgm:t>
    </dgm:pt>
    <dgm:pt modelId="{8E87AD5B-FAF4-4645-8824-9DB1CC31D2C9}" type="sibTrans" cxnId="{B1882C31-7164-4E7D-BDD8-2C58B83788F6}">
      <dgm:prSet/>
      <dgm:spPr/>
      <dgm:t>
        <a:bodyPr/>
        <a:lstStyle/>
        <a:p>
          <a:endParaRPr lang="cs-CZ"/>
        </a:p>
      </dgm:t>
    </dgm:pt>
    <dgm:pt modelId="{9B3B55F6-EF06-4F7D-8072-7E806BC130D8}">
      <dgm:prSet phldrT="[Text]" phldr="1"/>
      <dgm:spPr/>
      <dgm:t>
        <a:bodyPr/>
        <a:lstStyle/>
        <a:p>
          <a:endParaRPr lang="cs-CZ"/>
        </a:p>
      </dgm:t>
    </dgm:pt>
    <dgm:pt modelId="{5D4F1847-8C7A-46F2-BA2B-9FE21D3364BB}" type="parTrans" cxnId="{7343E694-1D8D-4ADA-BA29-00E6059D2D51}">
      <dgm:prSet/>
      <dgm:spPr/>
      <dgm:t>
        <a:bodyPr/>
        <a:lstStyle/>
        <a:p>
          <a:endParaRPr lang="cs-CZ"/>
        </a:p>
      </dgm:t>
    </dgm:pt>
    <dgm:pt modelId="{C650F488-9F7B-4235-8F33-1F4C84E85AC4}" type="sibTrans" cxnId="{7343E694-1D8D-4ADA-BA29-00E6059D2D51}">
      <dgm:prSet/>
      <dgm:spPr/>
      <dgm:t>
        <a:bodyPr/>
        <a:lstStyle/>
        <a:p>
          <a:endParaRPr lang="cs-CZ"/>
        </a:p>
      </dgm:t>
    </dgm:pt>
    <dgm:pt modelId="{610CC11D-4A3B-4A75-8F42-D742D650AC5F}">
      <dgm:prSet phldrT="[Text]" phldr="1"/>
      <dgm:spPr/>
      <dgm:t>
        <a:bodyPr/>
        <a:lstStyle/>
        <a:p>
          <a:endParaRPr lang="cs-CZ"/>
        </a:p>
      </dgm:t>
    </dgm:pt>
    <dgm:pt modelId="{FB644DD2-E779-4B79-98CF-6B69766F13A2}" type="parTrans" cxnId="{C878EE3A-3A00-47D0-956F-FF6283946715}">
      <dgm:prSet/>
      <dgm:spPr/>
      <dgm:t>
        <a:bodyPr/>
        <a:lstStyle/>
        <a:p>
          <a:endParaRPr lang="cs-CZ"/>
        </a:p>
      </dgm:t>
    </dgm:pt>
    <dgm:pt modelId="{CEDD2103-A7C5-448C-9DD2-4D4171E62370}" type="sibTrans" cxnId="{C878EE3A-3A00-47D0-956F-FF6283946715}">
      <dgm:prSet/>
      <dgm:spPr/>
      <dgm:t>
        <a:bodyPr/>
        <a:lstStyle/>
        <a:p>
          <a:endParaRPr lang="cs-CZ"/>
        </a:p>
      </dgm:t>
    </dgm:pt>
    <dgm:pt modelId="{A59611C2-008C-4A70-8653-570F31C36B57}" type="pres">
      <dgm:prSet presAssocID="{DBDD6B95-AC9E-4B24-A364-26301C74430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A2BCE7F-C05C-4337-A730-B122CF58D56F}" type="pres">
      <dgm:prSet presAssocID="{6C1A8214-C375-42B8-98FD-9091B740E060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B15E5-4C02-4102-B559-796890D0076E}" type="pres">
      <dgm:prSet presAssocID="{9D6481FE-1E96-4168-8432-F2F0A7F5C825}" presName="sibTrans" presStyleLbl="sibTrans2D1" presStyleIdx="0" presStyleCnt="8"/>
      <dgm:spPr/>
      <dgm:t>
        <a:bodyPr/>
        <a:lstStyle/>
        <a:p>
          <a:endParaRPr lang="cs-CZ"/>
        </a:p>
      </dgm:t>
    </dgm:pt>
    <dgm:pt modelId="{F1167250-8613-4058-A608-E6D481B6BCAD}" type="pres">
      <dgm:prSet presAssocID="{031A81E0-2AE2-48A1-9BE3-119BED8B0D09}" presName="middleNode" presStyleCnt="0"/>
      <dgm:spPr/>
    </dgm:pt>
    <dgm:pt modelId="{9E0A4517-B7F0-4BD5-BBE7-4722DC4ADB9A}" type="pres">
      <dgm:prSet presAssocID="{031A81E0-2AE2-48A1-9BE3-119BED8B0D09}" presName="padding" presStyleLbl="node1" presStyleIdx="0" presStyleCnt="9"/>
      <dgm:spPr/>
    </dgm:pt>
    <dgm:pt modelId="{82DE8CE4-DDBB-49AD-AF99-EE23C9DC1654}" type="pres">
      <dgm:prSet presAssocID="{031A81E0-2AE2-48A1-9BE3-119BED8B0D09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422217-B208-4C61-9649-255CFF7E7806}" type="pres">
      <dgm:prSet presAssocID="{E5477D6E-7EF8-4F5C-9E6F-80A875AE24DE}" presName="sibTrans" presStyleLbl="sibTrans2D1" presStyleIdx="1" presStyleCnt="8"/>
      <dgm:spPr/>
      <dgm:t>
        <a:bodyPr/>
        <a:lstStyle/>
        <a:p>
          <a:endParaRPr lang="cs-CZ"/>
        </a:p>
      </dgm:t>
    </dgm:pt>
    <dgm:pt modelId="{77E94965-090D-4C74-BC1F-28C6C071562C}" type="pres">
      <dgm:prSet presAssocID="{6A1D9C7E-08B0-48B9-8777-93BDA785662D}" presName="middleNode" presStyleCnt="0"/>
      <dgm:spPr/>
    </dgm:pt>
    <dgm:pt modelId="{ABB90134-57B3-483F-9446-3225C7DF161D}" type="pres">
      <dgm:prSet presAssocID="{6A1D9C7E-08B0-48B9-8777-93BDA785662D}" presName="padding" presStyleLbl="node1" presStyleIdx="1" presStyleCnt="9"/>
      <dgm:spPr/>
    </dgm:pt>
    <dgm:pt modelId="{58F17115-CCAF-47BD-BC79-C6EF417D6483}" type="pres">
      <dgm:prSet presAssocID="{6A1D9C7E-08B0-48B9-8777-93BDA785662D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90279-578E-4AFF-BABE-090BBBCB059C}" type="pres">
      <dgm:prSet presAssocID="{1FE833F4-17C3-4292-956B-806C36D9EF9A}" presName="sibTrans" presStyleLbl="sibTrans2D1" presStyleIdx="2" presStyleCnt="8"/>
      <dgm:spPr/>
      <dgm:t>
        <a:bodyPr/>
        <a:lstStyle/>
        <a:p>
          <a:endParaRPr lang="cs-CZ"/>
        </a:p>
      </dgm:t>
    </dgm:pt>
    <dgm:pt modelId="{1B285E74-19BB-45F8-9665-A2AFC9BF6897}" type="pres">
      <dgm:prSet presAssocID="{E9F64BF0-53DE-48CF-8B61-67D1A21BDD8E}" presName="middleNode" presStyleCnt="0"/>
      <dgm:spPr/>
    </dgm:pt>
    <dgm:pt modelId="{79C025B6-250C-42B0-B872-F32B78B6591D}" type="pres">
      <dgm:prSet presAssocID="{E9F64BF0-53DE-48CF-8B61-67D1A21BDD8E}" presName="padding" presStyleLbl="node1" presStyleIdx="2" presStyleCnt="9"/>
      <dgm:spPr/>
    </dgm:pt>
    <dgm:pt modelId="{44C17F96-369E-49F0-8AF4-69879B8488E1}" type="pres">
      <dgm:prSet presAssocID="{E9F64BF0-53DE-48CF-8B61-67D1A21BDD8E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FED0A4-27E1-4265-8040-598B997FF4DE}" type="pres">
      <dgm:prSet presAssocID="{355C5077-29C0-4A40-B6FC-04E0A13C281A}" presName="sibTrans" presStyleLbl="sibTrans2D1" presStyleIdx="3" presStyleCnt="8"/>
      <dgm:spPr/>
      <dgm:t>
        <a:bodyPr/>
        <a:lstStyle/>
        <a:p>
          <a:endParaRPr lang="cs-CZ"/>
        </a:p>
      </dgm:t>
    </dgm:pt>
    <dgm:pt modelId="{891F0047-8082-4E9E-8A6C-0C1B96ADE194}" type="pres">
      <dgm:prSet presAssocID="{3EFB57C7-F65F-4147-9D7E-847DC09376B0}" presName="middleNode" presStyleCnt="0"/>
      <dgm:spPr/>
    </dgm:pt>
    <dgm:pt modelId="{8305B461-3C40-4E1C-842C-715C16D74241}" type="pres">
      <dgm:prSet presAssocID="{3EFB57C7-F65F-4147-9D7E-847DC09376B0}" presName="padding" presStyleLbl="node1" presStyleIdx="3" presStyleCnt="9"/>
      <dgm:spPr/>
    </dgm:pt>
    <dgm:pt modelId="{7CFA4901-09C3-4F65-AF69-E2AA14EC1BBE}" type="pres">
      <dgm:prSet presAssocID="{3EFB57C7-F65F-4147-9D7E-847DC09376B0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1A8C4-716D-42E9-B5B8-792E7C46C697}" type="pres">
      <dgm:prSet presAssocID="{C98D5E5B-16CA-468B-8C08-7482CC12A787}" presName="sibTrans" presStyleLbl="sibTrans2D1" presStyleIdx="4" presStyleCnt="8"/>
      <dgm:spPr/>
      <dgm:t>
        <a:bodyPr/>
        <a:lstStyle/>
        <a:p>
          <a:endParaRPr lang="cs-CZ"/>
        </a:p>
      </dgm:t>
    </dgm:pt>
    <dgm:pt modelId="{EEA2A83E-E75E-402E-A603-325CD17CC800}" type="pres">
      <dgm:prSet presAssocID="{3E7FD1E9-2ED9-49A7-88E0-AE7B90F24763}" presName="middleNode" presStyleCnt="0"/>
      <dgm:spPr/>
    </dgm:pt>
    <dgm:pt modelId="{DBA4D030-8A62-4F05-835E-686291A64720}" type="pres">
      <dgm:prSet presAssocID="{3E7FD1E9-2ED9-49A7-88E0-AE7B90F24763}" presName="padding" presStyleLbl="node1" presStyleIdx="4" presStyleCnt="9"/>
      <dgm:spPr/>
    </dgm:pt>
    <dgm:pt modelId="{539C5C88-3BF0-4C9E-8298-81C0A06E1B3B}" type="pres">
      <dgm:prSet presAssocID="{3E7FD1E9-2ED9-49A7-88E0-AE7B90F24763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137B06-E00C-4CAF-B51B-19121D8B8D08}" type="pres">
      <dgm:prSet presAssocID="{E7BF4165-4BBF-4C4E-A63A-51C0C7A317B5}" presName="sibTrans" presStyleLbl="sibTrans2D1" presStyleIdx="5" presStyleCnt="8"/>
      <dgm:spPr/>
      <dgm:t>
        <a:bodyPr/>
        <a:lstStyle/>
        <a:p>
          <a:endParaRPr lang="cs-CZ"/>
        </a:p>
      </dgm:t>
    </dgm:pt>
    <dgm:pt modelId="{CC3AFF86-DF5B-4A46-A2F1-BA90FC0B8CA2}" type="pres">
      <dgm:prSet presAssocID="{1C642D02-497B-45B7-9243-E9B8D2D04DE3}" presName="middleNode" presStyleCnt="0"/>
      <dgm:spPr/>
    </dgm:pt>
    <dgm:pt modelId="{F16CFEB3-FF90-4779-8A1A-5F6BFE005C29}" type="pres">
      <dgm:prSet presAssocID="{1C642D02-497B-45B7-9243-E9B8D2D04DE3}" presName="padding" presStyleLbl="node1" presStyleIdx="5" presStyleCnt="9"/>
      <dgm:spPr/>
    </dgm:pt>
    <dgm:pt modelId="{468C60B4-E59E-4C6B-AE84-9FE85284B435}" type="pres">
      <dgm:prSet presAssocID="{1C642D02-497B-45B7-9243-E9B8D2D04DE3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C787C2-C1F3-46F2-8464-244AB984F867}" type="pres">
      <dgm:prSet presAssocID="{8E87AD5B-FAF4-4645-8824-9DB1CC31D2C9}" presName="sibTrans" presStyleLbl="sibTrans2D1" presStyleIdx="6" presStyleCnt="8"/>
      <dgm:spPr/>
      <dgm:t>
        <a:bodyPr/>
        <a:lstStyle/>
        <a:p>
          <a:endParaRPr lang="cs-CZ"/>
        </a:p>
      </dgm:t>
    </dgm:pt>
    <dgm:pt modelId="{A8A7831B-7B39-4983-A148-68B5F613B9C6}" type="pres">
      <dgm:prSet presAssocID="{9B3B55F6-EF06-4F7D-8072-7E806BC130D8}" presName="middleNode" presStyleCnt="0"/>
      <dgm:spPr/>
    </dgm:pt>
    <dgm:pt modelId="{2DE8714C-299A-498A-8F7D-4F791E258102}" type="pres">
      <dgm:prSet presAssocID="{9B3B55F6-EF06-4F7D-8072-7E806BC130D8}" presName="padding" presStyleLbl="node1" presStyleIdx="6" presStyleCnt="9"/>
      <dgm:spPr/>
    </dgm:pt>
    <dgm:pt modelId="{82212E53-088E-431E-A486-A178EB9079C4}" type="pres">
      <dgm:prSet presAssocID="{9B3B55F6-EF06-4F7D-8072-7E806BC130D8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C451D-2DC1-403D-8680-F0B9CA111A9A}" type="pres">
      <dgm:prSet presAssocID="{C650F488-9F7B-4235-8F33-1F4C84E85AC4}" presName="sibTrans" presStyleLbl="sibTrans2D1" presStyleIdx="7" presStyleCnt="8"/>
      <dgm:spPr/>
      <dgm:t>
        <a:bodyPr/>
        <a:lstStyle/>
        <a:p>
          <a:endParaRPr lang="cs-CZ"/>
        </a:p>
      </dgm:t>
    </dgm:pt>
    <dgm:pt modelId="{D0C55111-7B66-4FFA-BF98-F6898092E991}" type="pres">
      <dgm:prSet presAssocID="{610CC11D-4A3B-4A75-8F42-D742D650AC5F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D1FD44-30C0-4FF4-803D-AFE0424090F7}" srcId="{DBDD6B95-AC9E-4B24-A364-26301C744309}" destId="{3EFB57C7-F65F-4147-9D7E-847DC09376B0}" srcOrd="4" destOrd="0" parTransId="{A6C43EBD-2F35-4B46-8399-D9F15528AED8}" sibTransId="{C98D5E5B-16CA-468B-8C08-7482CC12A787}"/>
    <dgm:cxn modelId="{6E64CC63-EC1B-49B2-8289-3F8C503C0D68}" type="presOf" srcId="{610CC11D-4A3B-4A75-8F42-D742D650AC5F}" destId="{D0C55111-7B66-4FFA-BF98-F6898092E991}" srcOrd="0" destOrd="0" presId="urn:microsoft.com/office/officeart/2005/8/layout/bProcess2"/>
    <dgm:cxn modelId="{667628EB-8E9F-4DC4-ABC5-CD4007346B3D}" type="presOf" srcId="{C650F488-9F7B-4235-8F33-1F4C84E85AC4}" destId="{237C451D-2DC1-403D-8680-F0B9CA111A9A}" srcOrd="0" destOrd="0" presId="urn:microsoft.com/office/officeart/2005/8/layout/bProcess2"/>
    <dgm:cxn modelId="{407EA539-B45B-404F-A265-27C6DCF2D9FF}" type="presOf" srcId="{DBDD6B95-AC9E-4B24-A364-26301C744309}" destId="{A59611C2-008C-4A70-8653-570F31C36B57}" srcOrd="0" destOrd="0" presId="urn:microsoft.com/office/officeart/2005/8/layout/bProcess2"/>
    <dgm:cxn modelId="{9FFDD978-74D5-4459-8978-F9BF502239C1}" type="presOf" srcId="{6A1D9C7E-08B0-48B9-8777-93BDA785662D}" destId="{58F17115-CCAF-47BD-BC79-C6EF417D6483}" srcOrd="0" destOrd="0" presId="urn:microsoft.com/office/officeart/2005/8/layout/bProcess2"/>
    <dgm:cxn modelId="{DF2C3AB1-B051-4CE9-81E7-C52C6FA78D0D}" srcId="{DBDD6B95-AC9E-4B24-A364-26301C744309}" destId="{6A1D9C7E-08B0-48B9-8777-93BDA785662D}" srcOrd="2" destOrd="0" parTransId="{0198E699-F4EB-440D-B645-867AC4F87E36}" sibTransId="{1FE833F4-17C3-4292-956B-806C36D9EF9A}"/>
    <dgm:cxn modelId="{1D1D244B-2549-48EE-ABBA-34C37159035B}" type="presOf" srcId="{C98D5E5B-16CA-468B-8C08-7482CC12A787}" destId="{7371A8C4-716D-42E9-B5B8-792E7C46C697}" srcOrd="0" destOrd="0" presId="urn:microsoft.com/office/officeart/2005/8/layout/bProcess2"/>
    <dgm:cxn modelId="{7FD350C5-E0C2-410A-B9FD-76E963AF882B}" srcId="{DBDD6B95-AC9E-4B24-A364-26301C744309}" destId="{6C1A8214-C375-42B8-98FD-9091B740E060}" srcOrd="0" destOrd="0" parTransId="{4C770C0A-0487-4244-843B-2B8E4D459D66}" sibTransId="{9D6481FE-1E96-4168-8432-F2F0A7F5C825}"/>
    <dgm:cxn modelId="{2A149B87-EBCB-4294-A58E-BAFC5538C873}" type="presOf" srcId="{E5477D6E-7EF8-4F5C-9E6F-80A875AE24DE}" destId="{BE422217-B208-4C61-9649-255CFF7E7806}" srcOrd="0" destOrd="0" presId="urn:microsoft.com/office/officeart/2005/8/layout/bProcess2"/>
    <dgm:cxn modelId="{5A47AAEA-6FED-49E3-96FD-6A22998D8EEE}" type="presOf" srcId="{1C642D02-497B-45B7-9243-E9B8D2D04DE3}" destId="{468C60B4-E59E-4C6B-AE84-9FE85284B435}" srcOrd="0" destOrd="0" presId="urn:microsoft.com/office/officeart/2005/8/layout/bProcess2"/>
    <dgm:cxn modelId="{9AA26FF2-5161-4221-B564-A2419F92CF62}" srcId="{DBDD6B95-AC9E-4B24-A364-26301C744309}" destId="{031A81E0-2AE2-48A1-9BE3-119BED8B0D09}" srcOrd="1" destOrd="0" parTransId="{A8509850-191D-459F-88C0-E6A6C1D3617A}" sibTransId="{E5477D6E-7EF8-4F5C-9E6F-80A875AE24DE}"/>
    <dgm:cxn modelId="{1CDA3D44-96B9-4001-BAEB-CF1D4975D406}" type="presOf" srcId="{031A81E0-2AE2-48A1-9BE3-119BED8B0D09}" destId="{82DE8CE4-DDBB-49AD-AF99-EE23C9DC1654}" srcOrd="0" destOrd="0" presId="urn:microsoft.com/office/officeart/2005/8/layout/bProcess2"/>
    <dgm:cxn modelId="{13E9DB4B-5909-4C4E-AA74-F0239567B0BD}" type="presOf" srcId="{E9F64BF0-53DE-48CF-8B61-67D1A21BDD8E}" destId="{44C17F96-369E-49F0-8AF4-69879B8488E1}" srcOrd="0" destOrd="0" presId="urn:microsoft.com/office/officeart/2005/8/layout/bProcess2"/>
    <dgm:cxn modelId="{29B1E0C1-7919-49B0-8292-EBB6FC45FF60}" type="presOf" srcId="{6C1A8214-C375-42B8-98FD-9091B740E060}" destId="{DA2BCE7F-C05C-4337-A730-B122CF58D56F}" srcOrd="0" destOrd="0" presId="urn:microsoft.com/office/officeart/2005/8/layout/bProcess2"/>
    <dgm:cxn modelId="{13AC8FD9-E70D-4167-9C64-7F33B9027B18}" type="presOf" srcId="{9D6481FE-1E96-4168-8432-F2F0A7F5C825}" destId="{EBBB15E5-4C02-4102-B559-796890D0076E}" srcOrd="0" destOrd="0" presId="urn:microsoft.com/office/officeart/2005/8/layout/bProcess2"/>
    <dgm:cxn modelId="{817E7A1C-6C40-4EF0-90A4-501CFBC034EA}" type="presOf" srcId="{E7BF4165-4BBF-4C4E-A63A-51C0C7A317B5}" destId="{3C137B06-E00C-4CAF-B51B-19121D8B8D08}" srcOrd="0" destOrd="0" presId="urn:microsoft.com/office/officeart/2005/8/layout/bProcess2"/>
    <dgm:cxn modelId="{75F6F9EB-ABC1-480B-B2FB-8D2836C20716}" type="presOf" srcId="{3E7FD1E9-2ED9-49A7-88E0-AE7B90F24763}" destId="{539C5C88-3BF0-4C9E-8298-81C0A06E1B3B}" srcOrd="0" destOrd="0" presId="urn:microsoft.com/office/officeart/2005/8/layout/bProcess2"/>
    <dgm:cxn modelId="{D4F6CA23-6BD5-4CA6-84A8-B79A9A4CA207}" type="presOf" srcId="{3EFB57C7-F65F-4147-9D7E-847DC09376B0}" destId="{7CFA4901-09C3-4F65-AF69-E2AA14EC1BBE}" srcOrd="0" destOrd="0" presId="urn:microsoft.com/office/officeart/2005/8/layout/bProcess2"/>
    <dgm:cxn modelId="{4EAFA62A-69DD-4B9D-8BA9-7A49E5AC113C}" type="presOf" srcId="{8E87AD5B-FAF4-4645-8824-9DB1CC31D2C9}" destId="{81C787C2-C1F3-46F2-8464-244AB984F867}" srcOrd="0" destOrd="0" presId="urn:microsoft.com/office/officeart/2005/8/layout/bProcess2"/>
    <dgm:cxn modelId="{804B0AE9-160E-4E08-9B8C-B37E5709730F}" srcId="{DBDD6B95-AC9E-4B24-A364-26301C744309}" destId="{E9F64BF0-53DE-48CF-8B61-67D1A21BDD8E}" srcOrd="3" destOrd="0" parTransId="{85CF22F5-8823-464E-83CB-98F23ADE76E4}" sibTransId="{355C5077-29C0-4A40-B6FC-04E0A13C281A}"/>
    <dgm:cxn modelId="{7F3CDD2A-29E2-42B9-9B96-F39EA0CE9AF6}" type="presOf" srcId="{355C5077-29C0-4A40-B6FC-04E0A13C281A}" destId="{52FED0A4-27E1-4265-8040-598B997FF4DE}" srcOrd="0" destOrd="0" presId="urn:microsoft.com/office/officeart/2005/8/layout/bProcess2"/>
    <dgm:cxn modelId="{B1882C31-7164-4E7D-BDD8-2C58B83788F6}" srcId="{DBDD6B95-AC9E-4B24-A364-26301C744309}" destId="{1C642D02-497B-45B7-9243-E9B8D2D04DE3}" srcOrd="6" destOrd="0" parTransId="{F99E0E88-7A18-49D4-A393-9D2848D9ABD9}" sibTransId="{8E87AD5B-FAF4-4645-8824-9DB1CC31D2C9}"/>
    <dgm:cxn modelId="{60121C4E-0BC0-422D-AF20-6B45DAB92F47}" srcId="{DBDD6B95-AC9E-4B24-A364-26301C744309}" destId="{3E7FD1E9-2ED9-49A7-88E0-AE7B90F24763}" srcOrd="5" destOrd="0" parTransId="{709681CD-4768-46B4-8B73-42616E014BDF}" sibTransId="{E7BF4165-4BBF-4C4E-A63A-51C0C7A317B5}"/>
    <dgm:cxn modelId="{C878EE3A-3A00-47D0-956F-FF6283946715}" srcId="{DBDD6B95-AC9E-4B24-A364-26301C744309}" destId="{610CC11D-4A3B-4A75-8F42-D742D650AC5F}" srcOrd="8" destOrd="0" parTransId="{FB644DD2-E779-4B79-98CF-6B69766F13A2}" sibTransId="{CEDD2103-A7C5-448C-9DD2-4D4171E62370}"/>
    <dgm:cxn modelId="{7343E694-1D8D-4ADA-BA29-00E6059D2D51}" srcId="{DBDD6B95-AC9E-4B24-A364-26301C744309}" destId="{9B3B55F6-EF06-4F7D-8072-7E806BC130D8}" srcOrd="7" destOrd="0" parTransId="{5D4F1847-8C7A-46F2-BA2B-9FE21D3364BB}" sibTransId="{C650F488-9F7B-4235-8F33-1F4C84E85AC4}"/>
    <dgm:cxn modelId="{9241B760-E956-41B1-96E5-CA7FA3729330}" type="presOf" srcId="{1FE833F4-17C3-4292-956B-806C36D9EF9A}" destId="{BB790279-578E-4AFF-BABE-090BBBCB059C}" srcOrd="0" destOrd="0" presId="urn:microsoft.com/office/officeart/2005/8/layout/bProcess2"/>
    <dgm:cxn modelId="{8050F738-DCBA-49C7-B97D-3B8AA1556FC7}" type="presOf" srcId="{9B3B55F6-EF06-4F7D-8072-7E806BC130D8}" destId="{82212E53-088E-431E-A486-A178EB9079C4}" srcOrd="0" destOrd="0" presId="urn:microsoft.com/office/officeart/2005/8/layout/bProcess2"/>
    <dgm:cxn modelId="{39EE110B-2BC8-49AD-9356-480381825566}" type="presParOf" srcId="{A59611C2-008C-4A70-8653-570F31C36B57}" destId="{DA2BCE7F-C05C-4337-A730-B122CF58D56F}" srcOrd="0" destOrd="0" presId="urn:microsoft.com/office/officeart/2005/8/layout/bProcess2"/>
    <dgm:cxn modelId="{736F80CB-17AB-45F2-975C-83A69F3EC998}" type="presParOf" srcId="{A59611C2-008C-4A70-8653-570F31C36B57}" destId="{EBBB15E5-4C02-4102-B559-796890D0076E}" srcOrd="1" destOrd="0" presId="urn:microsoft.com/office/officeart/2005/8/layout/bProcess2"/>
    <dgm:cxn modelId="{094F3E8D-64FC-4730-BC96-768D02BAC281}" type="presParOf" srcId="{A59611C2-008C-4A70-8653-570F31C36B57}" destId="{F1167250-8613-4058-A608-E6D481B6BCAD}" srcOrd="2" destOrd="0" presId="urn:microsoft.com/office/officeart/2005/8/layout/bProcess2"/>
    <dgm:cxn modelId="{E644C68C-2325-411D-86B9-E26CC3B0599B}" type="presParOf" srcId="{F1167250-8613-4058-A608-E6D481B6BCAD}" destId="{9E0A4517-B7F0-4BD5-BBE7-4722DC4ADB9A}" srcOrd="0" destOrd="0" presId="urn:microsoft.com/office/officeart/2005/8/layout/bProcess2"/>
    <dgm:cxn modelId="{BDB267F3-2AB0-4354-B729-56B531F17307}" type="presParOf" srcId="{F1167250-8613-4058-A608-E6D481B6BCAD}" destId="{82DE8CE4-DDBB-49AD-AF99-EE23C9DC1654}" srcOrd="1" destOrd="0" presId="urn:microsoft.com/office/officeart/2005/8/layout/bProcess2"/>
    <dgm:cxn modelId="{F3089EE7-766C-44BC-BAF0-8EAD1E742912}" type="presParOf" srcId="{A59611C2-008C-4A70-8653-570F31C36B57}" destId="{BE422217-B208-4C61-9649-255CFF7E7806}" srcOrd="3" destOrd="0" presId="urn:microsoft.com/office/officeart/2005/8/layout/bProcess2"/>
    <dgm:cxn modelId="{9A109295-0962-430D-8516-C82E61900473}" type="presParOf" srcId="{A59611C2-008C-4A70-8653-570F31C36B57}" destId="{77E94965-090D-4C74-BC1F-28C6C071562C}" srcOrd="4" destOrd="0" presId="urn:microsoft.com/office/officeart/2005/8/layout/bProcess2"/>
    <dgm:cxn modelId="{46E22A8D-84EC-4060-A0A2-E6C6CAEF1444}" type="presParOf" srcId="{77E94965-090D-4C74-BC1F-28C6C071562C}" destId="{ABB90134-57B3-483F-9446-3225C7DF161D}" srcOrd="0" destOrd="0" presId="urn:microsoft.com/office/officeart/2005/8/layout/bProcess2"/>
    <dgm:cxn modelId="{BFFF2234-4BC6-47A9-AB38-35F693236323}" type="presParOf" srcId="{77E94965-090D-4C74-BC1F-28C6C071562C}" destId="{58F17115-CCAF-47BD-BC79-C6EF417D6483}" srcOrd="1" destOrd="0" presId="urn:microsoft.com/office/officeart/2005/8/layout/bProcess2"/>
    <dgm:cxn modelId="{E0DE1BAB-8814-456D-8FFF-7E3BEB069374}" type="presParOf" srcId="{A59611C2-008C-4A70-8653-570F31C36B57}" destId="{BB790279-578E-4AFF-BABE-090BBBCB059C}" srcOrd="5" destOrd="0" presId="urn:microsoft.com/office/officeart/2005/8/layout/bProcess2"/>
    <dgm:cxn modelId="{12F0A60D-C408-4E45-98A5-646C4E4CE6E5}" type="presParOf" srcId="{A59611C2-008C-4A70-8653-570F31C36B57}" destId="{1B285E74-19BB-45F8-9665-A2AFC9BF6897}" srcOrd="6" destOrd="0" presId="urn:microsoft.com/office/officeart/2005/8/layout/bProcess2"/>
    <dgm:cxn modelId="{E79FE47A-771E-4D0F-BCAA-23C6EB8AAD55}" type="presParOf" srcId="{1B285E74-19BB-45F8-9665-A2AFC9BF6897}" destId="{79C025B6-250C-42B0-B872-F32B78B6591D}" srcOrd="0" destOrd="0" presId="urn:microsoft.com/office/officeart/2005/8/layout/bProcess2"/>
    <dgm:cxn modelId="{B83BB40D-B9E7-454D-849E-828F7FEA53E3}" type="presParOf" srcId="{1B285E74-19BB-45F8-9665-A2AFC9BF6897}" destId="{44C17F96-369E-49F0-8AF4-69879B8488E1}" srcOrd="1" destOrd="0" presId="urn:microsoft.com/office/officeart/2005/8/layout/bProcess2"/>
    <dgm:cxn modelId="{5B490714-0357-4CD3-822C-BE9ED0636C43}" type="presParOf" srcId="{A59611C2-008C-4A70-8653-570F31C36B57}" destId="{52FED0A4-27E1-4265-8040-598B997FF4DE}" srcOrd="7" destOrd="0" presId="urn:microsoft.com/office/officeart/2005/8/layout/bProcess2"/>
    <dgm:cxn modelId="{39F31B49-C9A6-4375-9FF0-B606AC35F272}" type="presParOf" srcId="{A59611C2-008C-4A70-8653-570F31C36B57}" destId="{891F0047-8082-4E9E-8A6C-0C1B96ADE194}" srcOrd="8" destOrd="0" presId="urn:microsoft.com/office/officeart/2005/8/layout/bProcess2"/>
    <dgm:cxn modelId="{960DDB54-D585-4FCB-8657-3E0DBA00C3A2}" type="presParOf" srcId="{891F0047-8082-4E9E-8A6C-0C1B96ADE194}" destId="{8305B461-3C40-4E1C-842C-715C16D74241}" srcOrd="0" destOrd="0" presId="urn:microsoft.com/office/officeart/2005/8/layout/bProcess2"/>
    <dgm:cxn modelId="{D1135E61-86B4-4B16-AF9A-3BDFCE5DC6B7}" type="presParOf" srcId="{891F0047-8082-4E9E-8A6C-0C1B96ADE194}" destId="{7CFA4901-09C3-4F65-AF69-E2AA14EC1BBE}" srcOrd="1" destOrd="0" presId="urn:microsoft.com/office/officeart/2005/8/layout/bProcess2"/>
    <dgm:cxn modelId="{DD4A6054-F624-4CD3-AC75-7C3342AFFEF7}" type="presParOf" srcId="{A59611C2-008C-4A70-8653-570F31C36B57}" destId="{7371A8C4-716D-42E9-B5B8-792E7C46C697}" srcOrd="9" destOrd="0" presId="urn:microsoft.com/office/officeart/2005/8/layout/bProcess2"/>
    <dgm:cxn modelId="{35ED1BAB-0C14-47A1-8F9E-A765818A4630}" type="presParOf" srcId="{A59611C2-008C-4A70-8653-570F31C36B57}" destId="{EEA2A83E-E75E-402E-A603-325CD17CC800}" srcOrd="10" destOrd="0" presId="urn:microsoft.com/office/officeart/2005/8/layout/bProcess2"/>
    <dgm:cxn modelId="{B8D2D9EE-E454-4166-9EDF-F56F73B161D4}" type="presParOf" srcId="{EEA2A83E-E75E-402E-A603-325CD17CC800}" destId="{DBA4D030-8A62-4F05-835E-686291A64720}" srcOrd="0" destOrd="0" presId="urn:microsoft.com/office/officeart/2005/8/layout/bProcess2"/>
    <dgm:cxn modelId="{0C54CBB5-E2EF-4720-AA51-FE50B8868993}" type="presParOf" srcId="{EEA2A83E-E75E-402E-A603-325CD17CC800}" destId="{539C5C88-3BF0-4C9E-8298-81C0A06E1B3B}" srcOrd="1" destOrd="0" presId="urn:microsoft.com/office/officeart/2005/8/layout/bProcess2"/>
    <dgm:cxn modelId="{77C1AC41-00E0-409E-8534-0DBD88365624}" type="presParOf" srcId="{A59611C2-008C-4A70-8653-570F31C36B57}" destId="{3C137B06-E00C-4CAF-B51B-19121D8B8D08}" srcOrd="11" destOrd="0" presId="urn:microsoft.com/office/officeart/2005/8/layout/bProcess2"/>
    <dgm:cxn modelId="{9194D9C3-622A-4F88-8795-408DED86C414}" type="presParOf" srcId="{A59611C2-008C-4A70-8653-570F31C36B57}" destId="{CC3AFF86-DF5B-4A46-A2F1-BA90FC0B8CA2}" srcOrd="12" destOrd="0" presId="urn:microsoft.com/office/officeart/2005/8/layout/bProcess2"/>
    <dgm:cxn modelId="{32097957-FB82-4EB1-8D29-6FDD88A43F1F}" type="presParOf" srcId="{CC3AFF86-DF5B-4A46-A2F1-BA90FC0B8CA2}" destId="{F16CFEB3-FF90-4779-8A1A-5F6BFE005C29}" srcOrd="0" destOrd="0" presId="urn:microsoft.com/office/officeart/2005/8/layout/bProcess2"/>
    <dgm:cxn modelId="{3FCB9018-AF91-4C0D-83DA-75A6D0FA1C19}" type="presParOf" srcId="{CC3AFF86-DF5B-4A46-A2F1-BA90FC0B8CA2}" destId="{468C60B4-E59E-4C6B-AE84-9FE85284B435}" srcOrd="1" destOrd="0" presId="urn:microsoft.com/office/officeart/2005/8/layout/bProcess2"/>
    <dgm:cxn modelId="{C6067B69-5368-4CF6-AA35-BC8DA926F66C}" type="presParOf" srcId="{A59611C2-008C-4A70-8653-570F31C36B57}" destId="{81C787C2-C1F3-46F2-8464-244AB984F867}" srcOrd="13" destOrd="0" presId="urn:microsoft.com/office/officeart/2005/8/layout/bProcess2"/>
    <dgm:cxn modelId="{9148B561-F8D1-4A89-A24A-FDA40A95C8FA}" type="presParOf" srcId="{A59611C2-008C-4A70-8653-570F31C36B57}" destId="{A8A7831B-7B39-4983-A148-68B5F613B9C6}" srcOrd="14" destOrd="0" presId="urn:microsoft.com/office/officeart/2005/8/layout/bProcess2"/>
    <dgm:cxn modelId="{E6732771-1B87-4EC0-9157-ECEA8BE04490}" type="presParOf" srcId="{A8A7831B-7B39-4983-A148-68B5F613B9C6}" destId="{2DE8714C-299A-498A-8F7D-4F791E258102}" srcOrd="0" destOrd="0" presId="urn:microsoft.com/office/officeart/2005/8/layout/bProcess2"/>
    <dgm:cxn modelId="{6A821146-5E1A-491E-A3F4-AD357EA503B0}" type="presParOf" srcId="{A8A7831B-7B39-4983-A148-68B5F613B9C6}" destId="{82212E53-088E-431E-A486-A178EB9079C4}" srcOrd="1" destOrd="0" presId="urn:microsoft.com/office/officeart/2005/8/layout/bProcess2"/>
    <dgm:cxn modelId="{7EAB3E99-C79B-4DB9-8923-3B12DA841149}" type="presParOf" srcId="{A59611C2-008C-4A70-8653-570F31C36B57}" destId="{237C451D-2DC1-403D-8680-F0B9CA111A9A}" srcOrd="15" destOrd="0" presId="urn:microsoft.com/office/officeart/2005/8/layout/bProcess2"/>
    <dgm:cxn modelId="{F98AC5B5-F384-4AA6-9927-ED193F8BFB64}" type="presParOf" srcId="{A59611C2-008C-4A70-8653-570F31C36B57}" destId="{D0C55111-7B66-4FFA-BF98-F6898092E991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A2BCE7F-C05C-4337-A730-B122CF58D56F}">
      <dsp:nvSpPr>
        <dsp:cNvPr id="0" name=""/>
        <dsp:cNvSpPr/>
      </dsp:nvSpPr>
      <dsp:spPr>
        <a:xfrm>
          <a:off x="851296" y="49"/>
          <a:ext cx="1098351" cy="10983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851296" y="49"/>
        <a:ext cx="1098351" cy="1098351"/>
      </dsp:txXfrm>
    </dsp:sp>
    <dsp:sp modelId="{EBBB15E5-4C02-4102-B559-796890D0076E}">
      <dsp:nvSpPr>
        <dsp:cNvPr id="0" name=""/>
        <dsp:cNvSpPr/>
      </dsp:nvSpPr>
      <dsp:spPr>
        <a:xfrm rot="10800000">
          <a:off x="1208261" y="1240225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E8CE4-DDBB-49AD-AF99-EE23C9DC1654}">
      <dsp:nvSpPr>
        <dsp:cNvPr id="0" name=""/>
        <dsp:cNvSpPr/>
      </dsp:nvSpPr>
      <dsp:spPr>
        <a:xfrm>
          <a:off x="1034172" y="1665699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1034172" y="1665699"/>
        <a:ext cx="732600" cy="732600"/>
      </dsp:txXfrm>
    </dsp:sp>
    <dsp:sp modelId="{BE422217-B208-4C61-9649-255CFF7E7806}">
      <dsp:nvSpPr>
        <dsp:cNvPr id="0" name=""/>
        <dsp:cNvSpPr/>
      </dsp:nvSpPr>
      <dsp:spPr>
        <a:xfrm rot="10800000">
          <a:off x="1208261" y="2631562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17115-CCAF-47BD-BC79-C6EF417D6483}">
      <dsp:nvSpPr>
        <dsp:cNvPr id="0" name=""/>
        <dsp:cNvSpPr/>
      </dsp:nvSpPr>
      <dsp:spPr>
        <a:xfrm>
          <a:off x="1034172" y="3148474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1034172" y="3148474"/>
        <a:ext cx="732600" cy="732600"/>
      </dsp:txXfrm>
    </dsp:sp>
    <dsp:sp modelId="{BB790279-578E-4AFF-BABE-090BBBCB059C}">
      <dsp:nvSpPr>
        <dsp:cNvPr id="0" name=""/>
        <dsp:cNvSpPr/>
      </dsp:nvSpPr>
      <dsp:spPr>
        <a:xfrm rot="5400000">
          <a:off x="2040534" y="3364440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17F96-369E-49F0-8AF4-69879B8488E1}">
      <dsp:nvSpPr>
        <dsp:cNvPr id="0" name=""/>
        <dsp:cNvSpPr/>
      </dsp:nvSpPr>
      <dsp:spPr>
        <a:xfrm>
          <a:off x="2681699" y="3148474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681699" y="3148474"/>
        <a:ext cx="732600" cy="732600"/>
      </dsp:txXfrm>
    </dsp:sp>
    <dsp:sp modelId="{52FED0A4-27E1-4265-8040-598B997FF4DE}">
      <dsp:nvSpPr>
        <dsp:cNvPr id="0" name=""/>
        <dsp:cNvSpPr/>
      </dsp:nvSpPr>
      <dsp:spPr>
        <a:xfrm>
          <a:off x="2855788" y="2614543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A4901-09C3-4F65-AF69-E2AA14EC1BBE}">
      <dsp:nvSpPr>
        <dsp:cNvPr id="0" name=""/>
        <dsp:cNvSpPr/>
      </dsp:nvSpPr>
      <dsp:spPr>
        <a:xfrm>
          <a:off x="2681699" y="1665699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681699" y="1665699"/>
        <a:ext cx="732600" cy="732600"/>
      </dsp:txXfrm>
    </dsp:sp>
    <dsp:sp modelId="{7371A8C4-716D-42E9-B5B8-792E7C46C697}">
      <dsp:nvSpPr>
        <dsp:cNvPr id="0" name=""/>
        <dsp:cNvSpPr/>
      </dsp:nvSpPr>
      <dsp:spPr>
        <a:xfrm>
          <a:off x="2855788" y="1131769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C5C88-3BF0-4C9E-8298-81C0A06E1B3B}">
      <dsp:nvSpPr>
        <dsp:cNvPr id="0" name=""/>
        <dsp:cNvSpPr/>
      </dsp:nvSpPr>
      <dsp:spPr>
        <a:xfrm>
          <a:off x="2681699" y="182925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681699" y="182925"/>
        <a:ext cx="732600" cy="732600"/>
      </dsp:txXfrm>
    </dsp:sp>
    <dsp:sp modelId="{3C137B06-E00C-4CAF-B51B-19121D8B8D08}">
      <dsp:nvSpPr>
        <dsp:cNvPr id="0" name=""/>
        <dsp:cNvSpPr/>
      </dsp:nvSpPr>
      <dsp:spPr>
        <a:xfrm rot="5400000">
          <a:off x="3688061" y="398891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C60B4-E59E-4C6B-AE84-9FE85284B435}">
      <dsp:nvSpPr>
        <dsp:cNvPr id="0" name=""/>
        <dsp:cNvSpPr/>
      </dsp:nvSpPr>
      <dsp:spPr>
        <a:xfrm>
          <a:off x="4329227" y="182925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4329227" y="182925"/>
        <a:ext cx="732600" cy="732600"/>
      </dsp:txXfrm>
    </dsp:sp>
    <dsp:sp modelId="{81C787C2-C1F3-46F2-8464-244AB984F867}">
      <dsp:nvSpPr>
        <dsp:cNvPr id="0" name=""/>
        <dsp:cNvSpPr/>
      </dsp:nvSpPr>
      <dsp:spPr>
        <a:xfrm rot="10800000">
          <a:off x="4503315" y="1148788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12E53-088E-431E-A486-A178EB9079C4}">
      <dsp:nvSpPr>
        <dsp:cNvPr id="0" name=""/>
        <dsp:cNvSpPr/>
      </dsp:nvSpPr>
      <dsp:spPr>
        <a:xfrm>
          <a:off x="4329227" y="1665699"/>
          <a:ext cx="732600" cy="7326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329227" y="1665699"/>
        <a:ext cx="732600" cy="732600"/>
      </dsp:txXfrm>
    </dsp:sp>
    <dsp:sp modelId="{237C451D-2DC1-403D-8680-F0B9CA111A9A}">
      <dsp:nvSpPr>
        <dsp:cNvPr id="0" name=""/>
        <dsp:cNvSpPr/>
      </dsp:nvSpPr>
      <dsp:spPr>
        <a:xfrm rot="10800000">
          <a:off x="4503315" y="2540124"/>
          <a:ext cx="384423" cy="300668"/>
        </a:xfrm>
        <a:prstGeom prst="triangle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55111-7B66-4FFA-BF98-F6898092E991}">
      <dsp:nvSpPr>
        <dsp:cNvPr id="0" name=""/>
        <dsp:cNvSpPr/>
      </dsp:nvSpPr>
      <dsp:spPr>
        <a:xfrm>
          <a:off x="4146351" y="2965598"/>
          <a:ext cx="1098351" cy="10983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146351" y="2965598"/>
        <a:ext cx="1098351" cy="1098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E8DB2-326D-4D15-B1DE-74933992A4C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FC612-2D17-458A-A7CA-742BC164E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865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4205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5907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833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1029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8507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76939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5031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99200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95126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00188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1051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703B475-BACE-4251-8902-52C3F915882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043EB5-211B-45B0-A07F-372327335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742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VY_32_INOVACE_9_11_Myšlení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 řeč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Výuková prezentace slouží k výkladu. Seznámí žáka s pojmem myšlení a myšlenkové operace, řeč. Druhá polovina prezentace jsou hry na rozvoj myšlení.</a:t>
            </a:r>
          </a:p>
          <a:p>
            <a:pPr algn="l"/>
            <a:endParaRPr lang="cs-CZ" sz="24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344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Myšlení a řeč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3502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79928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/>
              </a:rPr>
              <a:t></a:t>
            </a:r>
            <a:r>
              <a:rPr lang="cs-CZ" sz="3200" dirty="0" smtClean="0"/>
              <a:t>Svět vnímáme pomocí smyslů.</a:t>
            </a:r>
          </a:p>
          <a:p>
            <a:r>
              <a:rPr lang="cs-CZ" sz="3200" dirty="0" smtClean="0">
                <a:sym typeface="Wingdings"/>
              </a:rPr>
              <a:t></a:t>
            </a:r>
            <a:r>
              <a:rPr lang="cs-CZ" sz="3200" dirty="0" smtClean="0"/>
              <a:t>Informace jsou dále zpracovány myšlením.</a:t>
            </a:r>
          </a:p>
          <a:p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78959"/>
            <a:ext cx="2883055" cy="288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834919"/>
            <a:ext cx="48965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Myšlení</a:t>
            </a:r>
            <a:r>
              <a:rPr lang="cs-CZ" sz="3200" dirty="0" smtClean="0"/>
              <a:t> = poznávací, psychický proces, při němž dochází k manipulaci s vjemy, představami, pojmy…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2816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Myšlenkové operace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060848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/>
              <a:t>Analýza: celou myšlenku rozdělím na části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Syntéza: malé části složím do jednoho celku, myšlenky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Srovnávání: zjišťuji podobnosti, či odlišnosti u věcí</a:t>
            </a:r>
          </a:p>
          <a:p>
            <a:pPr marL="514350" indent="-514350">
              <a:buAutoNum type="arabicParenR"/>
            </a:pPr>
            <a:endParaRPr lang="cs-CZ" sz="3200" dirty="0"/>
          </a:p>
        </p:txBody>
      </p:sp>
      <p:pic>
        <p:nvPicPr>
          <p:cNvPr id="2051" name="Picture 3" descr="C:\Users\Kabinet\AppData\Local\Temp\MP9004387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99293"/>
            <a:ext cx="3416780" cy="2277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606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r>
              <a:rPr lang="cs-CZ" dirty="0" smtClean="0"/>
              <a:t>Vlastnosti myšlení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807630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Sbíhavost</a:t>
            </a:r>
            <a:r>
              <a:rPr lang="cs-CZ" sz="3200" dirty="0" smtClean="0"/>
              <a:t> - </a:t>
            </a:r>
            <a:r>
              <a:rPr lang="cs-CZ" sz="2800" dirty="0" smtClean="0"/>
              <a:t>schopnost držet se určitého tématu.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Šířka</a:t>
            </a:r>
            <a:r>
              <a:rPr lang="cs-CZ" sz="3200" dirty="0" smtClean="0"/>
              <a:t>- </a:t>
            </a:r>
            <a:r>
              <a:rPr lang="cs-CZ" sz="2800" dirty="0" smtClean="0"/>
              <a:t>jakou šíři poznatků a problémů jsme schopni pomocí myšlení úspěšně řešit.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Hloubka</a:t>
            </a:r>
            <a:r>
              <a:rPr lang="cs-CZ" sz="3200" dirty="0" smtClean="0"/>
              <a:t> - </a:t>
            </a:r>
            <a:r>
              <a:rPr lang="cs-CZ" sz="2800" dirty="0" smtClean="0"/>
              <a:t>nakolik jsme sto proniknout do detailu problému.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Přesnost</a:t>
            </a:r>
            <a:r>
              <a:rPr lang="cs-CZ" sz="3200" dirty="0" smtClean="0"/>
              <a:t> - </a:t>
            </a:r>
            <a:r>
              <a:rPr lang="cs-CZ" sz="2800" dirty="0" smtClean="0"/>
              <a:t>nakolik jsou naše myšlenky logicky a prakticky správné.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Pružnost</a:t>
            </a:r>
            <a:r>
              <a:rPr lang="cs-CZ" sz="3200" dirty="0" smtClean="0"/>
              <a:t>- </a:t>
            </a:r>
            <a:r>
              <a:rPr lang="cs-CZ" sz="2800" dirty="0" smtClean="0"/>
              <a:t>schopnost odpoutat se od zažitých stylů myšlení a najít </a:t>
            </a:r>
            <a:r>
              <a:rPr lang="cs-CZ" sz="2800" dirty="0" smtClean="0"/>
              <a:t>ten, </a:t>
            </a:r>
            <a:r>
              <a:rPr lang="cs-CZ" sz="2800" dirty="0" smtClean="0"/>
              <a:t>který je nejlepší.</a:t>
            </a:r>
          </a:p>
          <a:p>
            <a:r>
              <a:rPr lang="cs-CZ" sz="3200" dirty="0" smtClean="0"/>
              <a:t>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1831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r>
              <a:rPr lang="cs-CZ" dirty="0" smtClean="0"/>
              <a:t>Myšlení a řeč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Myšlení je úzce spjato s řečí.</a:t>
            </a:r>
          </a:p>
          <a:p>
            <a:r>
              <a:rPr lang="cs-CZ" sz="3200" dirty="0" smtClean="0"/>
              <a:t>Většina myšlení probíhá ve slovech a větách.</a:t>
            </a:r>
          </a:p>
          <a:p>
            <a:endParaRPr lang="cs-CZ" sz="3200" dirty="0"/>
          </a:p>
          <a:p>
            <a:r>
              <a:rPr lang="cs-CZ" sz="3200" dirty="0" smtClean="0"/>
              <a:t>Řeč: </a:t>
            </a:r>
            <a:r>
              <a:rPr lang="cs-CZ" sz="3200" dirty="0" smtClean="0">
                <a:sym typeface="Wingdings"/>
              </a:rPr>
              <a:t> vnitřní – „mluvíme si pro sebe“</a:t>
            </a:r>
          </a:p>
          <a:p>
            <a:r>
              <a:rPr lang="cs-CZ" sz="3200" dirty="0">
                <a:sym typeface="Wingdings"/>
              </a:rPr>
              <a:t>	</a:t>
            </a:r>
            <a:r>
              <a:rPr lang="cs-CZ" sz="3200" dirty="0" smtClean="0">
                <a:sym typeface="Wingdings"/>
              </a:rPr>
              <a:t> vnější – vyjadřujeme své myšlenky navenek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82750"/>
            <a:ext cx="1296144" cy="1987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85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8748464" cy="588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Rozhodni, </a:t>
            </a:r>
            <a:r>
              <a:rPr lang="cs-CZ" dirty="0" smtClean="0"/>
              <a:t>zda jsou tvrzení pravdivá: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59046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buAutoNum type="arabicParenR"/>
            </a:pPr>
            <a:r>
              <a:rPr lang="cs-CZ" sz="2800" dirty="0" smtClean="0"/>
              <a:t>Smutek nemůže významně ovlivnit obsah našich myšlenek. </a:t>
            </a:r>
          </a:p>
          <a:p>
            <a:pPr algn="just"/>
            <a:r>
              <a:rPr lang="cs-CZ" sz="2800" dirty="0" smtClean="0"/>
              <a:t>2) Když v testu rozpoznám mezi nabízenými možnostmi správné řešení, jde o aha – efekt. </a:t>
            </a:r>
            <a:endParaRPr lang="cs-CZ" sz="2800" dirty="0"/>
          </a:p>
          <a:p>
            <a:pPr algn="just"/>
            <a:r>
              <a:rPr lang="cs-CZ" sz="2800" dirty="0" smtClean="0"/>
              <a:t>3) Schopnost myslet můžeme chápat i jako řešení každodenních problémů.</a:t>
            </a:r>
          </a:p>
          <a:p>
            <a:pPr algn="just"/>
            <a:r>
              <a:rPr lang="cs-CZ" sz="2800" dirty="0" smtClean="0"/>
              <a:t>4) Nejpokročilejší řešení problémů je metoda pokus - omyl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68248" y="1457779"/>
            <a:ext cx="972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320733" y="1485488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492896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19308" y="2492896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7" y="3573016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91598" y="3597656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68248" y="5085184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5085184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11656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kresby: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77281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Kterou pojmenuješ TAKETE a kterou MALUMA?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2677562"/>
            <a:ext cx="1080120" cy="11114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1331640" y="3068960"/>
            <a:ext cx="21602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467544" y="3068960"/>
            <a:ext cx="86409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67544" y="3068960"/>
            <a:ext cx="54006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007604" y="3068960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007604" y="2852936"/>
            <a:ext cx="140415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7544" y="2852936"/>
            <a:ext cx="194421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67544" y="2677562"/>
            <a:ext cx="1080120" cy="1543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7544" y="267756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olný tvar 23"/>
          <p:cNvSpPr/>
          <p:nvPr/>
        </p:nvSpPr>
        <p:spPr>
          <a:xfrm>
            <a:off x="3891792" y="2784535"/>
            <a:ext cx="1824119" cy="1680606"/>
          </a:xfrm>
          <a:custGeom>
            <a:avLst/>
            <a:gdLst>
              <a:gd name="connsiteX0" fmla="*/ 666353 w 1824119"/>
              <a:gd name="connsiteY0" fmla="*/ 1676629 h 1680606"/>
              <a:gd name="connsiteX1" fmla="*/ 1816281 w 1824119"/>
              <a:gd name="connsiteY1" fmla="*/ 55647 h 1680606"/>
              <a:gd name="connsiteX2" fmla="*/ 42899 w 1824119"/>
              <a:gd name="connsiteY2" fmla="*/ 498992 h 1680606"/>
              <a:gd name="connsiteX3" fmla="*/ 666353 w 1824119"/>
              <a:gd name="connsiteY3" fmla="*/ 1676629 h 1680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4119" h="1680606">
                <a:moveTo>
                  <a:pt x="666353" y="1676629"/>
                </a:moveTo>
                <a:cubicBezTo>
                  <a:pt x="961917" y="1602738"/>
                  <a:pt x="1920190" y="251920"/>
                  <a:pt x="1816281" y="55647"/>
                </a:cubicBezTo>
                <a:cubicBezTo>
                  <a:pt x="1712372" y="-140626"/>
                  <a:pt x="239172" y="224210"/>
                  <a:pt x="42899" y="498992"/>
                </a:cubicBezTo>
                <a:cubicBezTo>
                  <a:pt x="-153374" y="773774"/>
                  <a:pt x="370789" y="1750520"/>
                  <a:pt x="666353" y="1676629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4243966" y="2382978"/>
            <a:ext cx="1932083" cy="1805425"/>
          </a:xfrm>
          <a:custGeom>
            <a:avLst/>
            <a:gdLst>
              <a:gd name="connsiteX0" fmla="*/ 1755052 w 1932083"/>
              <a:gd name="connsiteY0" fmla="*/ 1634840 h 1805425"/>
              <a:gd name="connsiteX1" fmla="*/ 854507 w 1932083"/>
              <a:gd name="connsiteY1" fmla="*/ 4 h 1805425"/>
              <a:gd name="connsiteX2" fmla="*/ 23234 w 1932083"/>
              <a:gd name="connsiteY2" fmla="*/ 1648695 h 1805425"/>
              <a:gd name="connsiteX3" fmla="*/ 1810470 w 1932083"/>
              <a:gd name="connsiteY3" fmla="*/ 1745677 h 1805425"/>
              <a:gd name="connsiteX4" fmla="*/ 1768907 w 1932083"/>
              <a:gd name="connsiteY4" fmla="*/ 1717967 h 1805425"/>
              <a:gd name="connsiteX5" fmla="*/ 1741198 w 1932083"/>
              <a:gd name="connsiteY5" fmla="*/ 1537858 h 1805425"/>
              <a:gd name="connsiteX6" fmla="*/ 1893598 w 1932083"/>
              <a:gd name="connsiteY6" fmla="*/ 1773386 h 1805425"/>
              <a:gd name="connsiteX7" fmla="*/ 1699634 w 1932083"/>
              <a:gd name="connsiteY7" fmla="*/ 1510149 h 1805425"/>
              <a:gd name="connsiteX8" fmla="*/ 1865889 w 1932083"/>
              <a:gd name="connsiteY8" fmla="*/ 1704113 h 1805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32083" h="1805425">
                <a:moveTo>
                  <a:pt x="1755052" y="1634840"/>
                </a:moveTo>
                <a:cubicBezTo>
                  <a:pt x="1449097" y="816267"/>
                  <a:pt x="1143143" y="-2305"/>
                  <a:pt x="854507" y="4"/>
                </a:cubicBezTo>
                <a:cubicBezTo>
                  <a:pt x="565871" y="2313"/>
                  <a:pt x="-136093" y="1357750"/>
                  <a:pt x="23234" y="1648695"/>
                </a:cubicBezTo>
                <a:cubicBezTo>
                  <a:pt x="182561" y="1939640"/>
                  <a:pt x="1519524" y="1734132"/>
                  <a:pt x="1810470" y="1745677"/>
                </a:cubicBezTo>
                <a:cubicBezTo>
                  <a:pt x="2101416" y="1757222"/>
                  <a:pt x="1780452" y="1752603"/>
                  <a:pt x="1768907" y="1717967"/>
                </a:cubicBezTo>
                <a:cubicBezTo>
                  <a:pt x="1757362" y="1683331"/>
                  <a:pt x="1720416" y="1528622"/>
                  <a:pt x="1741198" y="1537858"/>
                </a:cubicBezTo>
                <a:cubicBezTo>
                  <a:pt x="1761980" y="1547094"/>
                  <a:pt x="1900525" y="1778004"/>
                  <a:pt x="1893598" y="1773386"/>
                </a:cubicBezTo>
                <a:cubicBezTo>
                  <a:pt x="1886671" y="1768768"/>
                  <a:pt x="1704252" y="1521694"/>
                  <a:pt x="1699634" y="1510149"/>
                </a:cubicBezTo>
                <a:cubicBezTo>
                  <a:pt x="1695016" y="1498603"/>
                  <a:pt x="1780452" y="1601358"/>
                  <a:pt x="1865889" y="170411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07504" y="537321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Jedna teorie říká, že jisté tvary intuitivně přiřazujeme k určitým hláskám.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7504" y="4797152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TAKETE					MALUMA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39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jedním tahem!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555776" y="551723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5148064" y="3356992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555776" y="3356992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555776" y="335699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555776" y="1772816"/>
            <a:ext cx="129614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51920" y="1772816"/>
            <a:ext cx="129614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555776" y="3356992"/>
            <a:ext cx="259228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55776" y="3356992"/>
            <a:ext cx="2592288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07504" y="59492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Nesmíš se vrátit k již nakreslené čáře!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0033" y="482851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3692" y="44371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533568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37625" y="42930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42689" y="319037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25649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041041" y="25649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347535" y="394145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64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devět bodů pomocí čtyř přímek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441399143"/>
              </p:ext>
            </p:extLst>
          </p:nvPr>
        </p:nvGraphicFramePr>
        <p:xfrm>
          <a:off x="1115616" y="206084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1907704" y="1988840"/>
            <a:ext cx="4176464" cy="39604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868144" y="980728"/>
            <a:ext cx="0" cy="49685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83568" y="980728"/>
            <a:ext cx="5184576" cy="4752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83568" y="5733256"/>
            <a:ext cx="51845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9678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79928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8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/>
              <a:t>JANOŠKOVÁ, </a:t>
            </a:r>
            <a:r>
              <a:rPr lang="cs-CZ" sz="2400" dirty="0" err="1"/>
              <a:t>D.,a</a:t>
            </a:r>
            <a:r>
              <a:rPr lang="cs-CZ" sz="2400" dirty="0"/>
              <a:t> kol. autorů. Občanská výchova 8, Rodinná výchova 8, učebnice pro základní školy a víceletá gymnázia.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80-7238-393-0.</a:t>
            </a:r>
          </a:p>
          <a:p>
            <a:endParaRPr lang="cs-CZ" sz="2400" dirty="0"/>
          </a:p>
          <a:p>
            <a:r>
              <a:rPr lang="cs-CZ" sz="2400" dirty="0"/>
              <a:t>JANOŠKOVÁ, D., ONDRÁČKOVÁ, M.,ČABALOVÁ,D. Občanská výchova 8, Rodinná výchova 8, příručka pro učitele.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80-7238-394-9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Citováno dne 20.11.2011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7131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112</TotalTime>
  <Words>413</Words>
  <Application>Microsoft Office PowerPoint</Application>
  <PresentationFormat>Předvádění na obrazovce (4:3)</PresentationFormat>
  <Paragraphs>63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1_Motiv systému Office</vt:lpstr>
      <vt:lpstr>Název školy: ZŠ Klášterec nad Ohří, Krátká 676 Autor: Mgr. Veronika Kubincová Název materiálu: VY_32_INOVACE_9_11_Myšlení a řeč Číslo projektu: CZ.1.07/1.4.00/21.1115  </vt:lpstr>
      <vt:lpstr>MYŠLENÍ</vt:lpstr>
      <vt:lpstr>MYŠLENÍ</vt:lpstr>
      <vt:lpstr>Myšlenkové operace</vt:lpstr>
      <vt:lpstr>Vlastnosti myšlení</vt:lpstr>
      <vt:lpstr>Myšlení a řeč</vt:lpstr>
      <vt:lpstr>Rozhodni, zda jsou tvrzení pravdivá:</vt:lpstr>
      <vt:lpstr>Pojmenuj kresby:</vt:lpstr>
      <vt:lpstr>Nakresli jedním tahem!</vt:lpstr>
      <vt:lpstr>Spoj devět bodů pomocí čtyř přímek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expert</cp:lastModifiedBy>
  <cp:revision>15</cp:revision>
  <dcterms:created xsi:type="dcterms:W3CDTF">2011-11-22T09:46:14Z</dcterms:created>
  <dcterms:modified xsi:type="dcterms:W3CDTF">2012-03-13T07:50:12Z</dcterms:modified>
</cp:coreProperties>
</file>