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08" r:id="rId4"/>
    <p:sldMasterId id="2147483732" r:id="rId5"/>
    <p:sldMasterId id="2147483744" r:id="rId6"/>
    <p:sldMasterId id="2147483768" r:id="rId7"/>
    <p:sldMasterId id="2147483792" r:id="rId8"/>
    <p:sldMasterId id="2147483816" r:id="rId9"/>
  </p:sldMasterIdLst>
  <p:notesMasterIdLst>
    <p:notesMasterId r:id="rId24"/>
  </p:notesMasterIdLst>
  <p:handoutMasterIdLst>
    <p:handoutMasterId r:id="rId25"/>
  </p:handoutMasterIdLst>
  <p:sldIdLst>
    <p:sldId id="256" r:id="rId10"/>
    <p:sldId id="345" r:id="rId11"/>
    <p:sldId id="343" r:id="rId12"/>
    <p:sldId id="358" r:id="rId13"/>
    <p:sldId id="346" r:id="rId14"/>
    <p:sldId id="347" r:id="rId15"/>
    <p:sldId id="359" r:id="rId16"/>
    <p:sldId id="349" r:id="rId17"/>
    <p:sldId id="350" r:id="rId18"/>
    <p:sldId id="360" r:id="rId19"/>
    <p:sldId id="352" r:id="rId20"/>
    <p:sldId id="361" r:id="rId21"/>
    <p:sldId id="354" r:id="rId22"/>
    <p:sldId id="35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FF9999"/>
    <a:srgbClr val="FF7C80"/>
    <a:srgbClr val="339966"/>
    <a:srgbClr val="339933"/>
    <a:srgbClr val="333300"/>
    <a:srgbClr val="663300"/>
    <a:srgbClr val="5D9040"/>
    <a:srgbClr val="9900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6F24A-01AA-4DF0-AF27-FF37458A4AB3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1787-FED3-46AC-94FB-F1B584393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75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8AA0-40D4-442D-BD19-258BED4AFA22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0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5C47-C854-4787-8F8C-998EEC8F2774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6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8A88-7994-4F4B-B778-F5B36671C01C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19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2981-F48F-4DF1-9F83-E204EA5683AE}" type="datetime1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3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0D8A8-E523-458A-AB92-098D48E865A9}" type="datetime1">
              <a:rPr lang="cs-CZ" smtClean="0"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15CB9-FD5D-4034-800B-0DFA8EEE4227}" type="datetime1">
              <a:rPr lang="cs-CZ" smtClean="0"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46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A482-42ED-4449-A68B-B9483B562367}" type="datetime1">
              <a:rPr lang="cs-CZ" smtClean="0"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E435E-8279-453C-AC90-4A98DCD323C2}" type="datetime1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91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7DDE-8A60-40E0-83C3-91A1861EC043}" type="datetime1">
              <a:rPr lang="cs-CZ" smtClean="0"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2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0799-D535-4B41-91FE-5B2B93A2337B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58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D423-DDC8-4CA8-9F3E-AE6B3463616D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538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3AD5F-0338-40C5-AC63-916AD66AF00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326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83D9F-64B6-4CED-8C68-79DED764C93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9195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37BF-E134-4A30-9CCA-1ABE40EAD70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5286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12E9CF-6E01-490A-9C8B-AEE75217C2C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6255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E7D4-1E41-47B5-AEA9-0ABCBC57BC7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0737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C6470A-1DD3-4082-A07A-19F9D062AF9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82966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5F8FF5-7946-4328-9041-5AA921FAB6B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2419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C1A72-50FB-4F53-8B08-F225824EC2C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9837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91733-E409-4ED8-91BF-EB5E163AC0E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61022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0B7A-E490-4B76-AFB7-E8DE546E0D6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5036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3FCE9-C5F7-4844-89BC-C4317566055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5728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B9972-DB3A-4317-AEAB-C221C279441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9751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F2142-6209-4BC8-ADFF-C898C8F81BF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2728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A65D0-DF96-4172-B8B5-F9C1DAC10BA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6413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E0E62-E9E6-4FE1-8438-6491F5C76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1006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9626A-6FA7-467C-8FF2-1D09B388D8B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135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5A6FD-1528-40ED-9F74-DEBF6B7A292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66963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88955-C72E-4B9B-A8BF-87487BE3F83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7384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8275-9EB6-4B9F-823E-EA9F7C14A74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43994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ADE72-5823-469B-BD20-02699F654C0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5023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4C58F-AEAC-4E87-AD9D-28A1FD7BB9A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5986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F5766-184B-40C4-B1DE-8EEE1DD770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6571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F3B42-B9A4-45F3-A74C-9F8B49B439C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4926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855F9-AA34-4F2D-9B2D-851839FC921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89286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C55F3-D73A-41B2-A7BD-E3C6240487F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4871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AFA1C-A114-4736-B0DF-77F32D3BD4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67540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31B30-CADD-4282-85FB-470F49820B9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799170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918B8-07BB-4D9D-A765-4AB6AFC33F3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84437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802BC-FD87-45D4-AF7E-0B076767965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6379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B4EB8-DE87-4BB2-AE91-E84342D2F75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02443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A6012-9CD8-45E7-A79B-37EAADAE364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93748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41E6F-0CFD-415B-ADED-0B7C980A190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16048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64D39-33D4-4B61-8666-0658DA8592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23873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84808-8C79-439D-A890-8597F605407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65443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23017-93B5-4676-9AAC-93F34632548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76581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E1775-68F7-4EE8-A1B9-564B55AE099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91693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CB4DD-93E5-48E7-9260-B2443C761A5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80471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6174B-9744-4F7D-90FC-0165156830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3952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1F993-DFBE-427B-91C1-46BFEF7D16A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991254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853F6-30E3-4D03-B6F7-0434DB8667C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10685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3BC3D-A35B-4D84-865E-A13C0CC3C39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92374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72D69-1F2A-4EA8-857E-1B6C3538A2D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024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337749-2059-4FBC-9A78-91C09B86C7C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37016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CD59F-E90C-4EFA-98F4-6AE36D51350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084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A80DD-C68F-440C-9455-85BE29D4270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23811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0AE42-BAE3-46AD-9613-6A29BE81355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84544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0233F-92BE-449A-B9CA-A30205672CF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0356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C5195-693F-4ABB-BA40-51F4B645D7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491347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73CD92-6A5B-46B5-ACB8-028077FF6B6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2901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B6614-8D6B-4DBA-9DD2-54542770D32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93556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F1D74-1B59-4881-9664-E1204DAE518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006186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B4E64-DC40-49A7-922F-5B0ACB9495C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84559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C22B39-770D-454C-833B-FA9E8B8A5A3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068869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547CC4-DEC2-4076-810B-60075D14BDD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60988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899DB-90D8-406A-8B69-A725E89D2F1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85160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30281-50B1-4847-AD68-A45CD91A03D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42682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5D698-AAA6-468F-BACB-BCFB19581B4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86600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748CB-B40A-4EFB-80C2-90F9092F168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190077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22EF6-D878-4D68-9D3A-E92F3A83B9E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213507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03A5E-D875-43E3-B249-82ACDD83E29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9104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A310C-2A5E-4FD4-923C-89FA4E73A76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4225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760B7-EB0B-4C65-A3C9-693812A98C6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05990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05FC8-6027-4265-8B27-02F4F81BBEC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63667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706CE-975E-4EAE-89CD-6ADB268501D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02212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28827-4AEC-45CD-9206-C783B020E46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318118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1DCA6D-B9EA-476C-9758-ECAFC7B9D99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77435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B7911-1302-4870-AD01-8001ED60AC3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918814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82BBE-415A-4EEB-B37D-C5437AB3034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56442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33EEF1-7DC4-4E22-8F32-AC5D36400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783839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7783D-991B-4A97-BF06-6D14B5463F7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55593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97F52-3F13-4937-815B-4BA69DB705C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80609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F987E-38E3-437E-B76C-E99F2C1B61F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75997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909FA-B01D-4B24-A292-922D6FA7EC6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70523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6BB51-EDDB-4EE5-A348-602653218F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771997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B3D97-0954-4998-887F-8D166C4549C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021348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5FC5A-6E68-47AD-9623-56F182D70DB6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53413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5E7BC-7776-4AC5-BA8E-0DF56E21D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08172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E8AA0-40D4-442D-BD19-258BED4AFA22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5824813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05C47-C854-4787-8F8C-998EEC8F2774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2739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8A88-7994-4F4B-B778-F5B36671C01C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93384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22981-F48F-4DF1-9F83-E204EA5683AE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156641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0D8A8-E523-458A-AB92-098D48E865A9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714141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15CB9-FD5D-4034-800B-0DFA8EEE4227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847827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1A482-42ED-4449-A68B-B9483B562367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18704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E435E-8279-453C-AC90-4A98DCD323C2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364315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17DDE-8A60-40E0-83C3-91A1861EC043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762861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30799-D535-4B41-91FE-5B2B93A2337B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72630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D423-DDC8-4CA8-9F3E-AE6B3463616D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931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A792D0-E812-4289-9BA0-B6FEEC2F3F78}" type="datetime1">
              <a:rPr lang="cs-CZ" smtClean="0"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951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2D1AE-1C74-4A6D-A2F7-244FB169A0E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258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5DC48-2BCB-4CE8-929F-A1298144A9E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3436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2CDC5A-E321-4B43-9EF3-98B9BD402A2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086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993328-CFF4-4B5F-B8B2-B3F9C3FF011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250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765ED-30CC-48B9-8379-20602FFB056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249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0C7C9B-90CD-4AEE-B93E-53EBEBE210D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155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DFAE9-2A56-42C2-8DFA-F2A54D15DAE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t>15.3.2013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BC1A5-E75C-470E-85AD-5A130563011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573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A792D0-E812-4289-9BA0-B6FEEC2F3F78}" type="datetime1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15.3.2013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3902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apa-lpj.cz/nahrobky/arles_gallery/thumbnails/tncerny3.jpg" TargetMode="External"/><Relationship Id="rId1" Type="http://schemas.openxmlformats.org/officeDocument/2006/relationships/slideLayout" Target="../slideLayouts/slideLayout8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ŽULA</a:t>
            </a:r>
            <a:b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VY_32_INOVACE_19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5</a:t>
            </a:r>
          </a:p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Rozmanitost přírody</a:t>
            </a:r>
          </a:p>
          <a:p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88640"/>
            <a:ext cx="84969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sz="16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Svislý svitek 1"/>
          <p:cNvSpPr/>
          <p:nvPr/>
        </p:nvSpPr>
        <p:spPr>
          <a:xfrm>
            <a:off x="251520" y="188640"/>
            <a:ext cx="8640960" cy="6192688"/>
          </a:xfrm>
          <a:prstGeom prst="verticalScroll">
            <a:avLst/>
          </a:prstGeom>
          <a:solidFill>
            <a:schemeClr val="accent2">
              <a:lumMod val="75000"/>
            </a:schemeClr>
          </a:solidFill>
          <a:ln w="571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Žula je 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nejrozšířenější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hlubinná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vyvřelina. Vznikla z roztaveného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magmatu. Těží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na Českomoravské vrchovině a ve Středočeské pahorkatině.</a:t>
            </a: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Žula slouží jako stavební kámen, má pro své výjimečné vlastnosti mnohé uplatnění nejen v interiérech, ale i v exteriérech. Rozpukané žuly se používají na štěrk. </a:t>
            </a:r>
          </a:p>
          <a:p>
            <a:pPr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Díky tomu, že žula je lomový kámen, můžeme z ní získat prvky různých velikostí. Patří ke skupině hornin, které mají složenou strukturu. 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7279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1" y="277198"/>
            <a:ext cx="23553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ŽULA</a:t>
            </a:r>
            <a:endParaRPr lang="cs-CZ" sz="60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92179" y="692696"/>
            <a:ext cx="51802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skládá se ze :</a:t>
            </a:r>
            <a:endParaRPr lang="cs-CZ" sz="40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638" y="3717032"/>
            <a:ext cx="3575710" cy="2681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48274">
            <a:off x="5633755" y="1918710"/>
            <a:ext cx="3049693" cy="2744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prava 7"/>
          <p:cNvSpPr/>
          <p:nvPr/>
        </p:nvSpPr>
        <p:spPr>
          <a:xfrm rot="1183200">
            <a:off x="4549493" y="2276871"/>
            <a:ext cx="2009028" cy="947343"/>
          </a:xfrm>
          <a:prstGeom prst="rightArrow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křemene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2518229" y="4896142"/>
            <a:ext cx="1657773" cy="881583"/>
          </a:xfrm>
          <a:prstGeom prst="rightArrow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slídy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92848">
            <a:off x="626647" y="1856257"/>
            <a:ext cx="3083456" cy="2629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 rot="1059799">
            <a:off x="342578" y="1533653"/>
            <a:ext cx="1698488" cy="864096"/>
          </a:xfrm>
          <a:prstGeom prst="rightArrow">
            <a:avLst/>
          </a:prstGeom>
          <a:solidFill>
            <a:srgbClr val="33996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živce</a:t>
            </a:r>
          </a:p>
        </p:txBody>
      </p:sp>
    </p:spTree>
    <p:extLst>
      <p:ext uri="{BB962C8B-B14F-4D97-AF65-F5344CB8AC3E}">
        <p14:creationId xmlns:p14="http://schemas.microsoft.com/office/powerpoint/2010/main" val="6231108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 animBg="1"/>
      <p:bldP spid="9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just"/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1" y="116632"/>
            <a:ext cx="8728989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Žula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je atraktivní, extrémně tvrdá hornina. Tento materiál můžeme využít v interiéru především na podlahy, schody, parapety a na pracovní desky v kuchyni. Lze ji také využít na venkovní obklady a k výrobě hřbitovních náhrobků.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8170"/>
            <a:ext cx="4220476" cy="3556049"/>
          </a:xfrm>
          <a:prstGeom prst="rect">
            <a:avLst/>
          </a:prstGeom>
          <a:noFill/>
          <a:ln w="381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728" y="2638170"/>
            <a:ext cx="4175395" cy="3527134"/>
          </a:xfrm>
          <a:prstGeom prst="rect">
            <a:avLst/>
          </a:prstGeom>
          <a:noFill/>
          <a:ln w="38100">
            <a:solidFill>
              <a:srgbClr val="0066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43133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8761"/>
            <a:ext cx="7217900" cy="504055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50000"/>
              </a:schemeClr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Popisek se šipkou dolů 1"/>
          <p:cNvSpPr/>
          <p:nvPr/>
        </p:nvSpPr>
        <p:spPr>
          <a:xfrm>
            <a:off x="107504" y="116632"/>
            <a:ext cx="8928992" cy="1490464"/>
          </a:xfrm>
          <a:prstGeom prst="down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dirty="0" err="1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Stěnovo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-jámový lom na světlou slezskou žulu - Slezský kámen a.s., provozovna Černá Voda – Nový lom.</a:t>
            </a:r>
          </a:p>
          <a:p>
            <a:pPr algn="ctr"/>
            <a:endParaRPr lang="cs-CZ" sz="2800" dirty="0" smtClean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995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5"/>
            <a:ext cx="4248472" cy="4896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8100">
            <a:solidFill>
              <a:schemeClr val="tx1"/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912" y="1484783"/>
            <a:ext cx="3915638" cy="489654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38100">
            <a:solidFill>
              <a:schemeClr val="tx1"/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121647" y="420633"/>
            <a:ext cx="91871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Žula </a:t>
            </a:r>
            <a:r>
              <a:rPr lang="cs-CZ" sz="3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využívá k výrobě hřbitovních náhrobků</a:t>
            </a:r>
            <a:endParaRPr lang="cs-CZ" sz="3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2015262"/>
            <a:ext cx="1869423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Černá žula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44208" y="2276872"/>
            <a:ext cx="1859805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Šedá žula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4452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5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Žula</a:t>
            </a:r>
            <a:r>
              <a:rPr lang="cs-CZ" sz="25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je odolná na teploty</a:t>
            </a:r>
            <a:r>
              <a:rPr lang="cs-CZ" sz="250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5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poškrabání</a:t>
            </a:r>
            <a:r>
              <a:rPr lang="cs-CZ" sz="25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oděr a lze ji vybírat ze široké škály designu a provedení. Můžeme ji </a:t>
            </a:r>
            <a:r>
              <a:rPr lang="cs-CZ" sz="25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využít </a:t>
            </a:r>
            <a:r>
              <a:rPr lang="cs-CZ" sz="25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jako materiál na pracovní desky, kterým dává dlouhodobou životnost. 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098" name="Picture 2" descr="C:\Users\nb3\AppData\Local\Microsoft\Windows\Temporary Internet Files\Content.IE5\OZFS60CK\MP9004482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6078"/>
            <a:ext cx="8496944" cy="46052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6">
                <a:lumMod val="75000"/>
              </a:schemeClr>
            </a:solidFill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8880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4320480" cy="4608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6">
                <a:lumMod val="75000"/>
              </a:schemeClr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4320480" cy="46085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>
            <a:reflection blurRad="12700" stA="38000" endPos="28000" dist="5000" dir="5400000" sy="-100000" algn="bl" rotWithShape="0"/>
          </a:effectLst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Popisek se šipkou dolů 1"/>
          <p:cNvSpPr/>
          <p:nvPr/>
        </p:nvSpPr>
        <p:spPr>
          <a:xfrm>
            <a:off x="179512" y="404664"/>
            <a:ext cx="4248472" cy="1800200"/>
          </a:xfrm>
          <a:prstGeom prst="down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Vnitřní schodiště vyrobené ze žuly</a:t>
            </a:r>
            <a:endParaRPr lang="cs-CZ" sz="28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pisek se šipkou dolů 2"/>
          <p:cNvSpPr/>
          <p:nvPr/>
        </p:nvSpPr>
        <p:spPr>
          <a:xfrm>
            <a:off x="4644008" y="404664"/>
            <a:ext cx="4320480" cy="1706488"/>
          </a:xfrm>
          <a:prstGeom prst="downArrowCallou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Venkovní schodiště vyrobené ze žuly</a:t>
            </a:r>
            <a:endParaRPr lang="cs-CZ" sz="28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46089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6" y="1556792"/>
            <a:ext cx="4307728" cy="48965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6652" y="14748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Podlahy vyrobené ze </a:t>
            </a:r>
            <a:r>
              <a:rPr lang="cs-CZ" sz="28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žuly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mají nádherný vzhled a proto se používají nejen k dekorování bytů nebo domů, ale také veřejných budov.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629" y="1556792"/>
            <a:ext cx="4497288" cy="48965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279635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0521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Parapety ze </a:t>
            </a: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žuly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také plní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dekorativní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funkci, ale hlavně jsou trvanlivé, odolné vůči atmosférickým vlivům a díky lesknoucímu  se povrchu můžeme parapety  snadno udržovat v čistotě.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22" y="2105273"/>
            <a:ext cx="4158209" cy="4087613"/>
          </a:xfrm>
          <a:prstGeom prst="rect">
            <a:avLst/>
          </a:prstGeom>
          <a:noFill/>
          <a:ln w="76200">
            <a:solidFill>
              <a:schemeClr val="bg1"/>
            </a:solidFill>
            <a:miter lim="800000"/>
            <a:headEnd/>
            <a:tailEnd/>
          </a:ln>
          <a:scene3d>
            <a:camera prst="isometricOffAxis2Lef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072" y="2105273"/>
            <a:ext cx="5266144" cy="3967162"/>
          </a:xfrm>
          <a:prstGeom prst="rect">
            <a:avLst/>
          </a:prstGeom>
          <a:noFill/>
          <a:ln w="76200">
            <a:solidFill>
              <a:schemeClr val="bg1"/>
            </a:solidFill>
            <a:miter lim="800000"/>
            <a:headEnd/>
            <a:tailEnd/>
          </a:ln>
          <a:scene3d>
            <a:camera prst="perspectiveContrastingLeftFacing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0625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5"/>
            <a:ext cx="4824536" cy="49320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5"/>
            <a:ext cx="3672408" cy="49320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9678" y="548680"/>
            <a:ext cx="4724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Vnější obklady stěn ze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žuly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79810" y="302458"/>
            <a:ext cx="289694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Vnitřní obklady </a:t>
            </a:r>
          </a:p>
          <a:p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stěn ze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žuly</a:t>
            </a:r>
            <a:endParaRPr lang="cs-CZ" sz="32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ů 5"/>
          <p:cNvSpPr/>
          <p:nvPr/>
        </p:nvSpPr>
        <p:spPr>
          <a:xfrm rot="2286968">
            <a:off x="3434921" y="893642"/>
            <a:ext cx="340616" cy="2032955"/>
          </a:xfrm>
          <a:prstGeom prst="down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 rot="1817362">
            <a:off x="6975977" y="1163539"/>
            <a:ext cx="304610" cy="1626480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79646">
                    <a:lumMod val="50000"/>
                  </a:srgbClr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4921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1266" name="Picture 2" descr="C:\Users\nb3\AppData\Local\Microsoft\Windows\Temporary Internet Files\Content.IE5\OZFS60CK\MP9001450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095" y="1078348"/>
            <a:ext cx="5624886" cy="525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5198">
            <a:off x="4335362" y="-1360509"/>
            <a:ext cx="3185498" cy="11056411"/>
          </a:xfrm>
          <a:prstGeom prst="rect">
            <a:avLst/>
          </a:prstGeom>
          <a:noFill/>
          <a:ln>
            <a:noFill/>
          </a:ln>
          <a:effectLst/>
          <a:scene3d>
            <a:camera prst="isometricOffAxis2Top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248167" y="1082682"/>
            <a:ext cx="2716321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současné době se s nimi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často setkáváme i na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zahradách, které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díky žulové kostce  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stávají originální a krásné.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85095" y="175977"/>
            <a:ext cx="78684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Dlažební kostky se nejčastěji vyrábějí ze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žuly.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199793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5014" y="3195135"/>
            <a:ext cx="4232243" cy="33310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08" y="3160178"/>
            <a:ext cx="4090190" cy="33640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82" y="-20960"/>
            <a:ext cx="3996952" cy="305500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285" y="-35847"/>
            <a:ext cx="4096528" cy="30723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9" y="2698513"/>
            <a:ext cx="85437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Zahradní dekorace ze </a:t>
            </a:r>
            <a:r>
              <a:rPr lang="cs-CZ" sz="5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žuly</a:t>
            </a:r>
            <a:endParaRPr lang="cs-CZ" sz="5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IT </a:t>
            </a:r>
            <a:r>
              <a:rPr lang="en-US" dirty="0" err="1" smtClean="0">
                <a:solidFill>
                  <a:schemeClr val="tx1"/>
                </a:solidFill>
              </a:rPr>
              <a:t>ve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 err="1" smtClean="0">
                <a:solidFill>
                  <a:schemeClr val="tx1"/>
                </a:solidFill>
              </a:rPr>
              <a:t>škole</a:t>
            </a:r>
            <a:r>
              <a:rPr lang="en-US" dirty="0" smtClean="0">
                <a:solidFill>
                  <a:schemeClr val="tx1"/>
                </a:solidFill>
              </a:rPr>
              <a:t>  1622­/21/7.1.4/2010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05836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336" y="356292"/>
            <a:ext cx="8911510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Joanjoc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Commons.wikimedia.org: PotassiumFeldsparUSGOV.jpg. [cit. 2011-04-01]. Dostupné na www: http://commons.wikimedia.org/wiki/File:PotassiumFeldsparUSGOV.jpg?uselang=cs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Google.cz [online]. 2011 [cit. 2011-03-28]. Slída-obrázky. Dostupné z WWW: &lt;http://nd01.jxs.cz/539/992/6e5563fca4_35723853_o2.jpg&gt;.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Google.cz [online]. 2011 [cit. 2011-03-28]. Křemen-obrázky. Dostupné z WWW: &lt;http://departments.fsv.cvut.cz/k135/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wwwold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webkurzy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obrazky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/kremen.jpg&gt;.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Dake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.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Commons.wikimedia.org:Rapakivigranite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ss.jpg. [cit. 2011-04-01]. Dostupné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autora-Zachovejte licenci 3.0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http://commons.wikimedia.org/wiki/File:Granite_giallo.jpg?uselang=cs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Siim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Commons.wikimedia.org:Rapakivigranite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ss.jpg. [cit. 2011-04-01]. Dostupné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autora-Zachovejte licenci 3.0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http://commons.wikimedia.org/wiki/File:Rapakivigranite_ss.jpg?uselang=cs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Jámový lom - http://geologie.vsb.cz/loziska/suroviny/stavdekor/10.JPG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Černý pomník - </a:t>
            </a:r>
            <a:r>
              <a:rPr lang="cs-CZ" sz="1200" dirty="0">
                <a:latin typeface="Times New Roman" pitchFamily="18" charset="0"/>
                <a:cs typeface="Times New Roman" pitchFamily="18" charset="0"/>
                <a:hlinkClick r:id="rId2"/>
              </a:rPr>
              <a:t>http://www.sapa-lpj.cz/nahrobky/arles_gallery/thumbnails/tncerny3.jpg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Šedý pomník - http://www.sapa-lpj.cz/home2/arles_gallery/thumbnails/tncerny3.JPG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Kuchyně -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Žula vnitřní schodiště - http://www.gran-mar.cz/img/schody/min/schody_z_kamienia17.jpg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Žula vnější schodiště - 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www.gran-mar.cz/img/schody/min/schody_z_kamienia16.jpg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Podlaha - 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www.tesera.cz/uploads/images/Realizovane%20stavby/s04_v.jpg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Podlaha - 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www.gran-mar.cz/img/podlahy/min/podlahy1.jpg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Parapety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http://www.tesera.cz/uploads/images/Exteriery/ext12.jpg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Parapety - http://www.kamenictvi-dione.cz/parapety#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Vnitřní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obklady stěn - http://www.gran-mar.cz/img/uslugi_kamieniarskie/min/oblozenie_scian.jpg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Vnější obklady stěn - http://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www.gran-mar.cz/img/uslugi_kamieniarskie/min/cokol_w_kamieniu.jpg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THOMAS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Commons.wikimedia.org:Cobblestones.JPG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[cit. 2011-04-01]. Dostupné pod licencí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Uveďte autora-Zachovejte licenci 3.0 </a:t>
            </a:r>
            <a:r>
              <a:rPr lang="cs-CZ" sz="1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Unported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na WWW: http://commons.wikimedia.org/wiki/File:Cobblestones.JPG?uselang=cs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Zahrada - www.office.microsoft.com.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Dekorace ze žuly - http://www.zahradnidekorace.com/user/shop/category/88(1).jpg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Dekorace ze žuly - http://www.zahradnidekorace.com/user/shop/category/86(1).jpg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Dekorace ze žuly - http://im9.cz/iRft/998/30/53030998--100x100.jpg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Dekorace ze žuly - http://www.zahradnidekorace.com/user/shop/big/490(1).jpg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Text - http://cs.wikipedia.org/wiki/Žula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Černík, Vladimír. </a:t>
            </a:r>
            <a:r>
              <a:rPr lang="cs-CZ" sz="1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Martinec,Zdeněk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Vítek, Jan. Přírodopis 4. SPN – Praha , 1.vydání,1998. 88s. ISBN 80-7235-044-7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</a:t>
            </a:r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 Microsoft  PowerPoint 2010 – licenci koupila ZŠ Dešná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0"/>
            <a:ext cx="94609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3997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5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8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10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1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2789</TotalTime>
  <Words>688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9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Motiv systému Office</vt:lpstr>
      <vt:lpstr>1_Motiv systému Office</vt:lpstr>
      <vt:lpstr>2_Motiv systému Office</vt:lpstr>
      <vt:lpstr>3_Motiv systému Office</vt:lpstr>
      <vt:lpstr>5_Motiv systému Office</vt:lpstr>
      <vt:lpstr>6_Motiv systému Office</vt:lpstr>
      <vt:lpstr>8_Motiv systému Office</vt:lpstr>
      <vt:lpstr>10_Motiv systému Office</vt:lpstr>
      <vt:lpstr>12_Motiv systému Office</vt:lpstr>
      <vt:lpstr>ŽULA VY_32_INOVACE_19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232</cp:revision>
  <dcterms:created xsi:type="dcterms:W3CDTF">2011-02-24T13:32:51Z</dcterms:created>
  <dcterms:modified xsi:type="dcterms:W3CDTF">2013-03-15T06:46:25Z</dcterms:modified>
</cp:coreProperties>
</file>