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</a:t>
          </a:r>
          <a:r>
            <a:rPr lang="cs-CZ" sz="2000" smtClean="0"/>
            <a:t>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FRUIT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NÁZEV:VY_22_INOVACE_01_Aj </a:t>
          </a:r>
          <a:r>
            <a:rPr lang="cs-CZ" sz="2000" smtClean="0"/>
            <a:t>3,4_OVOCE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5CDC75-74FC-4491-AAE6-90CAC778D167}" type="presOf" srcId="{D1B46980-6531-4606-95E6-44980827E919}" destId="{2BE915AB-18AA-4053-B92C-3BFC9ED204BB}" srcOrd="1" destOrd="0" presId="urn:microsoft.com/office/officeart/2005/8/layout/target3"/>
    <dgm:cxn modelId="{8CAE3088-8FF2-48EA-916F-6C933D14620A}" type="presOf" srcId="{1F4F8BC0-F267-4379-9FE7-6FFC8B64BAD8}" destId="{C8857ABF-5052-4733-A46C-0F8B764FF76F}" srcOrd="0" destOrd="0" presId="urn:microsoft.com/office/officeart/2005/8/layout/target3"/>
    <dgm:cxn modelId="{F3536F47-FA47-476C-A916-F11CA7EEFC6C}" type="presOf" srcId="{D1D4F407-5343-4D3F-B5B9-D407B03CAEB4}" destId="{AED2198E-93D5-4001-81B4-73124B309672}" srcOrd="1" destOrd="0" presId="urn:microsoft.com/office/officeart/2005/8/layout/target3"/>
    <dgm:cxn modelId="{EFE75F85-5C9B-49AD-AEFF-EBE2845D3EA8}" type="presOf" srcId="{757F3AB3-0718-4624-B441-E567A8F0AB56}" destId="{333A1088-737F-45CB-B68E-254E46348037}" srcOrd="0" destOrd="0" presId="urn:microsoft.com/office/officeart/2005/8/layout/target3"/>
    <dgm:cxn modelId="{C292B182-C10C-4908-B15E-32902B559892}" type="presOf" srcId="{D1B46980-6531-4606-95E6-44980827E919}" destId="{6140AFEC-043D-4C43-A2F9-D0F5331DF3A3}" srcOrd="0" destOrd="0" presId="urn:microsoft.com/office/officeart/2005/8/layout/target3"/>
    <dgm:cxn modelId="{2BD09427-DC42-4493-8294-AE9777A7F6D7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BEB5AB53-8E0B-428A-9C87-AB3452470328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6F16F366-9F38-47A6-8703-EAD409422343}" type="presOf" srcId="{D1D4F407-5343-4D3F-B5B9-D407B03CAEB4}" destId="{D005CE8C-CC26-4C3E-AC11-E15060ECD759}" srcOrd="0" destOrd="0" presId="urn:microsoft.com/office/officeart/2005/8/layout/target3"/>
    <dgm:cxn modelId="{C17C4B9C-EBD0-4166-8CE2-B3568176DA44}" type="presOf" srcId="{1AE9165A-6B70-4FFD-A49C-881BF73B4F04}" destId="{BD3627E9-8FC8-4A2F-B3EA-FAE798EF81D8}" srcOrd="1" destOrd="0" presId="urn:microsoft.com/office/officeart/2005/8/layout/target3"/>
    <dgm:cxn modelId="{F5BF7643-E86C-4FA3-852C-B7BF7E266198}" type="presOf" srcId="{1F4F8BC0-F267-4379-9FE7-6FFC8B64BAD8}" destId="{017154CD-D9A9-4968-AD11-1207A3C4C00A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A1E0390-47F8-4350-87A9-ED327C7EAD3A}" type="presOf" srcId="{26CBEA56-8CFD-48C0-BD6E-2EB16B1FBF42}" destId="{5583D5C5-FAFF-4548-819C-80E289F73770}" srcOrd="0" destOrd="0" presId="urn:microsoft.com/office/officeart/2005/8/layout/target3"/>
    <dgm:cxn modelId="{BCA374EE-2D4B-4B6F-B67D-0A36722EF818}" type="presParOf" srcId="{333A1088-737F-45CB-B68E-254E46348037}" destId="{F5ABB229-8D3B-4694-996A-96F23CF14429}" srcOrd="0" destOrd="0" presId="urn:microsoft.com/office/officeart/2005/8/layout/target3"/>
    <dgm:cxn modelId="{45925231-90F1-4243-AC6A-2F5C4B2AC238}" type="presParOf" srcId="{333A1088-737F-45CB-B68E-254E46348037}" destId="{F41139FD-01EE-4571-8B17-4FB00FC51163}" srcOrd="1" destOrd="0" presId="urn:microsoft.com/office/officeart/2005/8/layout/target3"/>
    <dgm:cxn modelId="{56EA16E6-FB8E-4B00-9DEB-34CC5F209E2C}" type="presParOf" srcId="{333A1088-737F-45CB-B68E-254E46348037}" destId="{D005CE8C-CC26-4C3E-AC11-E15060ECD759}" srcOrd="2" destOrd="0" presId="urn:microsoft.com/office/officeart/2005/8/layout/target3"/>
    <dgm:cxn modelId="{4770CD4A-694C-43A3-BE60-51E826B862E5}" type="presParOf" srcId="{333A1088-737F-45CB-B68E-254E46348037}" destId="{2C702D82-9B77-49B7-9568-BB8EB47C3372}" srcOrd="3" destOrd="0" presId="urn:microsoft.com/office/officeart/2005/8/layout/target3"/>
    <dgm:cxn modelId="{2BF8B9C5-D234-4905-894A-7A3A0F8BEAFB}" type="presParOf" srcId="{333A1088-737F-45CB-B68E-254E46348037}" destId="{A52A0455-90FF-4808-ABD0-F02540D31D5A}" srcOrd="4" destOrd="0" presId="urn:microsoft.com/office/officeart/2005/8/layout/target3"/>
    <dgm:cxn modelId="{FCA34222-65A3-4114-98B6-57AB1317D0B0}" type="presParOf" srcId="{333A1088-737F-45CB-B68E-254E46348037}" destId="{6140AFEC-043D-4C43-A2F9-D0F5331DF3A3}" srcOrd="5" destOrd="0" presId="urn:microsoft.com/office/officeart/2005/8/layout/target3"/>
    <dgm:cxn modelId="{51256CEA-509E-4D5C-B1A0-41A233627329}" type="presParOf" srcId="{333A1088-737F-45CB-B68E-254E46348037}" destId="{71A10DEB-455E-4133-A618-0A0EE82A21E3}" srcOrd="6" destOrd="0" presId="urn:microsoft.com/office/officeart/2005/8/layout/target3"/>
    <dgm:cxn modelId="{A3E10D9E-A9AC-4657-B0DF-CDD63B6B3C08}" type="presParOf" srcId="{333A1088-737F-45CB-B68E-254E46348037}" destId="{DA6A876D-6D25-492F-8BDC-9AE6A6CFB1FA}" srcOrd="7" destOrd="0" presId="urn:microsoft.com/office/officeart/2005/8/layout/target3"/>
    <dgm:cxn modelId="{3A4D77A7-4BC3-43E8-9436-209A872EACBD}" type="presParOf" srcId="{333A1088-737F-45CB-B68E-254E46348037}" destId="{A9F01C16-B5C0-47B0-9750-F7E5E11674A0}" srcOrd="8" destOrd="0" presId="urn:microsoft.com/office/officeart/2005/8/layout/target3"/>
    <dgm:cxn modelId="{CE425DD7-B0D4-4CD9-A147-40689AF4088C}" type="presParOf" srcId="{333A1088-737F-45CB-B68E-254E46348037}" destId="{5C0CF724-3222-4429-B09A-F154A62FD507}" srcOrd="9" destOrd="0" presId="urn:microsoft.com/office/officeart/2005/8/layout/target3"/>
    <dgm:cxn modelId="{C691D9DC-D2A9-4A3C-9469-903367E0CF38}" type="presParOf" srcId="{333A1088-737F-45CB-B68E-254E46348037}" destId="{71A5FEA7-FE77-4220-960F-2AB7AE466FE5}" srcOrd="10" destOrd="0" presId="urn:microsoft.com/office/officeart/2005/8/layout/target3"/>
    <dgm:cxn modelId="{203E3453-9188-4BE8-B6EC-67E8C6AC4663}" type="presParOf" srcId="{333A1088-737F-45CB-B68E-254E46348037}" destId="{C8857ABF-5052-4733-A46C-0F8B764FF76F}" srcOrd="11" destOrd="0" presId="urn:microsoft.com/office/officeart/2005/8/layout/target3"/>
    <dgm:cxn modelId="{F2EF0919-C5E0-4914-B973-357D29E7D2DA}" type="presParOf" srcId="{333A1088-737F-45CB-B68E-254E46348037}" destId="{1839E65E-6E97-41D2-A171-98C033275D27}" srcOrd="12" destOrd="0" presId="urn:microsoft.com/office/officeart/2005/8/layout/target3"/>
    <dgm:cxn modelId="{D5B21616-CC6D-4F8F-8D4F-CA8A72593E15}" type="presParOf" srcId="{333A1088-737F-45CB-B68E-254E46348037}" destId="{914F10DC-A7FA-462B-9334-03354AC7EA9F}" srcOrd="13" destOrd="0" presId="urn:microsoft.com/office/officeart/2005/8/layout/target3"/>
    <dgm:cxn modelId="{7C1917EB-7BC6-4562-90C2-89AE19E37622}" type="presParOf" srcId="{333A1088-737F-45CB-B68E-254E46348037}" destId="{5583D5C5-FAFF-4548-819C-80E289F73770}" srcOrd="14" destOrd="0" presId="urn:microsoft.com/office/officeart/2005/8/layout/target3"/>
    <dgm:cxn modelId="{73633031-F37E-4F56-9E58-162E68C52226}" type="presParOf" srcId="{333A1088-737F-45CB-B68E-254E46348037}" destId="{AED2198E-93D5-4001-81B4-73124B309672}" srcOrd="15" destOrd="0" presId="urn:microsoft.com/office/officeart/2005/8/layout/target3"/>
    <dgm:cxn modelId="{EA82DD60-085D-412E-929E-C4979119514D}" type="presParOf" srcId="{333A1088-737F-45CB-B68E-254E46348037}" destId="{2BE915AB-18AA-4053-B92C-3BFC9ED204BB}" srcOrd="16" destOrd="0" presId="urn:microsoft.com/office/officeart/2005/8/layout/target3"/>
    <dgm:cxn modelId="{3AC24837-9FFB-418B-BC21-21A486152ACB}" type="presParOf" srcId="{333A1088-737F-45CB-B68E-254E46348037}" destId="{BD3627E9-8FC8-4A2F-B3EA-FAE798EF81D8}" srcOrd="17" destOrd="0" presId="urn:microsoft.com/office/officeart/2005/8/layout/target3"/>
    <dgm:cxn modelId="{E17633EE-0CDD-4FD3-9A18-FA46B0F738CD}" type="presParOf" srcId="{333A1088-737F-45CB-B68E-254E46348037}" destId="{017154CD-D9A9-4968-AD11-1207A3C4C00A}" srcOrd="18" destOrd="0" presId="urn:microsoft.com/office/officeart/2005/8/layout/target3"/>
    <dgm:cxn modelId="{603EAAC7-1D59-455E-AE09-7A479111469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</a:t>
          </a:r>
          <a:r>
            <a:rPr lang="cs-CZ" sz="2000" kern="1200" smtClean="0"/>
            <a:t>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NÁZEV:VY_22_INOVACE_01_Aj </a:t>
          </a:r>
          <a:r>
            <a:rPr lang="cs-CZ" sz="2000" kern="1200" smtClean="0"/>
            <a:t>3,4_OVOCE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FRUIT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ABE78-4F1F-4A59-952B-DCD1F5D8C00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52236-0136-413E-B774-69612747E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844824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3. a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Ovoce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869160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208823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FRUIT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1584176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bg1">
                    <a:lumMod val="65000"/>
                  </a:schemeClr>
                </a:solidFill>
              </a:rPr>
              <a:t>FLASHCARDS</a:t>
            </a:r>
            <a:endParaRPr lang="cs-CZ" sz="7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GJV3FOCN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2450" y="771202"/>
            <a:ext cx="5315694" cy="503406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12160" y="1484784"/>
            <a:ext cx="2499402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apple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F01V0XWF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525" y="212725"/>
            <a:ext cx="4672013" cy="645001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868144" y="1628800"/>
            <a:ext cx="2082621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pear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em\Local Settings\Temporary Internet Files\Content.IE5\G4MHX7XA\MC900112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575" y="346075"/>
            <a:ext cx="5456238" cy="577373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372200" y="1916832"/>
            <a:ext cx="2520280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plum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DM60RSL0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284" y="692696"/>
            <a:ext cx="5057812" cy="575634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716016" y="1988840"/>
            <a:ext cx="3528530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cherries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GJV3FOCN\MC9001935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2" y="620688"/>
            <a:ext cx="4819451" cy="528322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652120" y="2204864"/>
            <a:ext cx="3202231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peach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oem\Local Settings\Temporary Internet Files\Content.IE5\F01V0XWF\MC9003585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5985" y="560280"/>
            <a:ext cx="5096095" cy="57490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580112" y="2132856"/>
            <a:ext cx="3384376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grapes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oem\Local Settings\Temporary Internet Files\Content.IE5\F01V0XWF\MC9001934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1124744"/>
            <a:ext cx="5202250" cy="48965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860032" y="2060848"/>
            <a:ext cx="3888432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apricot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Documents and Settings\oem\Local Settings\Temporary Internet Files\Content.IE5\DM60RSL0\MC9004417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582" y="692695"/>
            <a:ext cx="5838577" cy="583857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64089" y="1844824"/>
            <a:ext cx="3600400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b="1" dirty="0" smtClean="0"/>
              <a:t>banana</a:t>
            </a:r>
            <a:endParaRPr lang="cs-CZ" sz="8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DM60RSL0\MC9004417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5184576" cy="532859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580112" y="2060848"/>
            <a:ext cx="3312369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orange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Documents and Settings\oem\Local Settings\Temporary Internet Files\Content.IE5\DM60RSL0\MC9001934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779" y="1412775"/>
            <a:ext cx="5801397" cy="457929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940152" y="2348880"/>
            <a:ext cx="2829621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lemon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oem\Local Settings\Temporary Internet Files\Content.IE5\G4MHX7XA\MC90021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5013" y="908720"/>
            <a:ext cx="5845355" cy="54006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059832" y="764704"/>
            <a:ext cx="5832648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strawberries</a:t>
            </a:r>
            <a:endParaRPr lang="cs-CZ" sz="8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76</Words>
  <Application>Microsoft Office PowerPoint</Application>
  <PresentationFormat>Předvádění na obrazovce (4:3)</PresentationFormat>
  <Paragraphs>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FRUIT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FRUIT</dc:title>
  <dc:creator>Ing. Miloš Holcner</dc:creator>
  <cp:lastModifiedBy>OEM</cp:lastModifiedBy>
  <cp:revision>10</cp:revision>
  <dcterms:created xsi:type="dcterms:W3CDTF">2012-01-08T18:26:37Z</dcterms:created>
  <dcterms:modified xsi:type="dcterms:W3CDTF">2012-11-26T17:31:35Z</dcterms:modified>
</cp:coreProperties>
</file>