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72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DOMESTIC ANIMALS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NÁZEV:VY_22_INOVACE_02_AJ3,4_Domácí zvířata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D53571-7EE0-40B1-888E-3E12934C46FC}" type="presOf" srcId="{1AE9165A-6B70-4FFD-A49C-881BF73B4F04}" destId="{A9F01C16-B5C0-47B0-9750-F7E5E11674A0}" srcOrd="0" destOrd="0" presId="urn:microsoft.com/office/officeart/2005/8/layout/target3"/>
    <dgm:cxn modelId="{96396C06-A494-4ACD-A762-7239F6B9C0CC}" type="presOf" srcId="{26CBEA56-8CFD-48C0-BD6E-2EB16B1FBF42}" destId="{5583D5C5-FAFF-4548-819C-80E289F73770}" srcOrd="0" destOrd="0" presId="urn:microsoft.com/office/officeart/2005/8/layout/target3"/>
    <dgm:cxn modelId="{9B9EC64F-94B0-4B88-BC78-993AC91B4E9E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1EF22B4A-0DC0-4DC7-8AFD-1031AA164CC4}" type="presOf" srcId="{757F3AB3-0718-4624-B441-E567A8F0AB56}" destId="{333A1088-737F-45CB-B68E-254E46348037}" srcOrd="0" destOrd="0" presId="urn:microsoft.com/office/officeart/2005/8/layout/target3"/>
    <dgm:cxn modelId="{3E212B30-129E-4A7D-A3D1-FFAF30FF6646}" type="presOf" srcId="{D1D4F407-5343-4D3F-B5B9-D407B03CAEB4}" destId="{AED2198E-93D5-4001-81B4-73124B309672}" srcOrd="1" destOrd="0" presId="urn:microsoft.com/office/officeart/2005/8/layout/target3"/>
    <dgm:cxn modelId="{EB34C615-137E-443F-80A2-1EA8CC0F7C0A}" type="presOf" srcId="{D1B46980-6531-4606-95E6-44980827E919}" destId="{2BE915AB-18AA-4053-B92C-3BFC9ED204BB}" srcOrd="1" destOrd="0" presId="urn:microsoft.com/office/officeart/2005/8/layout/target3"/>
    <dgm:cxn modelId="{8B7ADCC9-3C6B-4DCA-A811-7A403B638E09}" type="presOf" srcId="{1AE9165A-6B70-4FFD-A49C-881BF73B4F04}" destId="{BD3627E9-8FC8-4A2F-B3EA-FAE798EF81D8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92663F-6297-4DBB-A149-BB6D39A5F337}" type="presOf" srcId="{26CBEA56-8CFD-48C0-BD6E-2EB16B1FBF42}" destId="{92E1E9E3-D1F0-4866-9424-7ECC0DD990BC}" srcOrd="1" destOrd="0" presId="urn:microsoft.com/office/officeart/2005/8/layout/target3"/>
    <dgm:cxn modelId="{2F6D544A-FE1E-4008-88BC-0F691E7485DA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B71D101-9B8E-420E-B439-9815850209D3}" type="presOf" srcId="{1F4F8BC0-F267-4379-9FE7-6FFC8B64BAD8}" destId="{017154CD-D9A9-4968-AD11-1207A3C4C00A}" srcOrd="1" destOrd="0" presId="urn:microsoft.com/office/officeart/2005/8/layout/target3"/>
    <dgm:cxn modelId="{38429F09-B519-4598-A96E-67E74A731246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45C7835F-3692-4984-9511-7DBBCBDC9831}" type="presParOf" srcId="{333A1088-737F-45CB-B68E-254E46348037}" destId="{F5ABB229-8D3B-4694-996A-96F23CF14429}" srcOrd="0" destOrd="0" presId="urn:microsoft.com/office/officeart/2005/8/layout/target3"/>
    <dgm:cxn modelId="{79E9E8D2-F967-4585-AFEA-76A2C4298B12}" type="presParOf" srcId="{333A1088-737F-45CB-B68E-254E46348037}" destId="{F41139FD-01EE-4571-8B17-4FB00FC51163}" srcOrd="1" destOrd="0" presId="urn:microsoft.com/office/officeart/2005/8/layout/target3"/>
    <dgm:cxn modelId="{E55744FD-7C3A-49A5-9FFD-A239C561D875}" type="presParOf" srcId="{333A1088-737F-45CB-B68E-254E46348037}" destId="{D005CE8C-CC26-4C3E-AC11-E15060ECD759}" srcOrd="2" destOrd="0" presId="urn:microsoft.com/office/officeart/2005/8/layout/target3"/>
    <dgm:cxn modelId="{E689F5A2-7D16-45DC-9048-CE78B0D10108}" type="presParOf" srcId="{333A1088-737F-45CB-B68E-254E46348037}" destId="{2C702D82-9B77-49B7-9568-BB8EB47C3372}" srcOrd="3" destOrd="0" presId="urn:microsoft.com/office/officeart/2005/8/layout/target3"/>
    <dgm:cxn modelId="{6F97373A-A2B8-44B0-9345-F64F175ECD76}" type="presParOf" srcId="{333A1088-737F-45CB-B68E-254E46348037}" destId="{A52A0455-90FF-4808-ABD0-F02540D31D5A}" srcOrd="4" destOrd="0" presId="urn:microsoft.com/office/officeart/2005/8/layout/target3"/>
    <dgm:cxn modelId="{E774DC86-6BBC-43A4-AF8D-F6566FDD487A}" type="presParOf" srcId="{333A1088-737F-45CB-B68E-254E46348037}" destId="{6140AFEC-043D-4C43-A2F9-D0F5331DF3A3}" srcOrd="5" destOrd="0" presId="urn:microsoft.com/office/officeart/2005/8/layout/target3"/>
    <dgm:cxn modelId="{90B852A9-3C9E-453D-A16B-2B80B8F1DD97}" type="presParOf" srcId="{333A1088-737F-45CB-B68E-254E46348037}" destId="{71A10DEB-455E-4133-A618-0A0EE82A21E3}" srcOrd="6" destOrd="0" presId="urn:microsoft.com/office/officeart/2005/8/layout/target3"/>
    <dgm:cxn modelId="{0F60E539-B813-4D08-B7D8-B4E083DD2D94}" type="presParOf" srcId="{333A1088-737F-45CB-B68E-254E46348037}" destId="{DA6A876D-6D25-492F-8BDC-9AE6A6CFB1FA}" srcOrd="7" destOrd="0" presId="urn:microsoft.com/office/officeart/2005/8/layout/target3"/>
    <dgm:cxn modelId="{CC3987E0-057C-47A0-8EB9-44CBEC3D5AEE}" type="presParOf" srcId="{333A1088-737F-45CB-B68E-254E46348037}" destId="{A9F01C16-B5C0-47B0-9750-F7E5E11674A0}" srcOrd="8" destOrd="0" presId="urn:microsoft.com/office/officeart/2005/8/layout/target3"/>
    <dgm:cxn modelId="{9F7A107A-6CEB-42DB-A831-C1BA03AFB62D}" type="presParOf" srcId="{333A1088-737F-45CB-B68E-254E46348037}" destId="{5C0CF724-3222-4429-B09A-F154A62FD507}" srcOrd="9" destOrd="0" presId="urn:microsoft.com/office/officeart/2005/8/layout/target3"/>
    <dgm:cxn modelId="{CA071FDA-E1B2-49E7-A430-144515D733F1}" type="presParOf" srcId="{333A1088-737F-45CB-B68E-254E46348037}" destId="{71A5FEA7-FE77-4220-960F-2AB7AE466FE5}" srcOrd="10" destOrd="0" presId="urn:microsoft.com/office/officeart/2005/8/layout/target3"/>
    <dgm:cxn modelId="{91D2B85F-770E-4EBC-8F2D-214FFA774807}" type="presParOf" srcId="{333A1088-737F-45CB-B68E-254E46348037}" destId="{C8857ABF-5052-4733-A46C-0F8B764FF76F}" srcOrd="11" destOrd="0" presId="urn:microsoft.com/office/officeart/2005/8/layout/target3"/>
    <dgm:cxn modelId="{6979C89B-C5A3-40C5-B3A4-FB9FB219393F}" type="presParOf" srcId="{333A1088-737F-45CB-B68E-254E46348037}" destId="{1839E65E-6E97-41D2-A171-98C033275D27}" srcOrd="12" destOrd="0" presId="urn:microsoft.com/office/officeart/2005/8/layout/target3"/>
    <dgm:cxn modelId="{EFE1BDBE-D629-4A12-8253-4C3BE7EE8006}" type="presParOf" srcId="{333A1088-737F-45CB-B68E-254E46348037}" destId="{914F10DC-A7FA-462B-9334-03354AC7EA9F}" srcOrd="13" destOrd="0" presId="urn:microsoft.com/office/officeart/2005/8/layout/target3"/>
    <dgm:cxn modelId="{6559416A-AB27-45E8-A9EE-5BCC03712B32}" type="presParOf" srcId="{333A1088-737F-45CB-B68E-254E46348037}" destId="{5583D5C5-FAFF-4548-819C-80E289F73770}" srcOrd="14" destOrd="0" presId="urn:microsoft.com/office/officeart/2005/8/layout/target3"/>
    <dgm:cxn modelId="{2CC5E87B-E5D6-4717-BDF6-D3FDD3EFC473}" type="presParOf" srcId="{333A1088-737F-45CB-B68E-254E46348037}" destId="{AED2198E-93D5-4001-81B4-73124B309672}" srcOrd="15" destOrd="0" presId="urn:microsoft.com/office/officeart/2005/8/layout/target3"/>
    <dgm:cxn modelId="{066389A7-640F-4C14-8453-45B8BCEDE7F1}" type="presParOf" srcId="{333A1088-737F-45CB-B68E-254E46348037}" destId="{2BE915AB-18AA-4053-B92C-3BFC9ED204BB}" srcOrd="16" destOrd="0" presId="urn:microsoft.com/office/officeart/2005/8/layout/target3"/>
    <dgm:cxn modelId="{01DEAF10-589F-495E-9685-B1F7E93CC71A}" type="presParOf" srcId="{333A1088-737F-45CB-B68E-254E46348037}" destId="{BD3627E9-8FC8-4A2F-B3EA-FAE798EF81D8}" srcOrd="17" destOrd="0" presId="urn:microsoft.com/office/officeart/2005/8/layout/target3"/>
    <dgm:cxn modelId="{023FDF12-DEC6-4107-A296-143612DCAB9E}" type="presParOf" srcId="{333A1088-737F-45CB-B68E-254E46348037}" destId="{017154CD-D9A9-4968-AD11-1207A3C4C00A}" srcOrd="18" destOrd="0" presId="urn:microsoft.com/office/officeart/2005/8/layout/target3"/>
    <dgm:cxn modelId="{555CA7B8-1846-4CF0-95CA-70ED44D8B810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NÁZEV:VY_22_INOVACE_02_AJ3,4_Domácí zvířata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DOMESTIC ANIMALS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78F5AA-4346-4A9D-908C-90C05F506E7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90C31-A869-43A8-88B8-13EC0A725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B280A2-3130-4407-A661-8064D02AC23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1D154D-CDE4-46CD-A195-0EC7B7468E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AF8C812-1C34-4F24-A15A-B0752AE4DABD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485A149-AAF8-4D41-80A1-0EC5E5D402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13" Type="http://schemas.openxmlformats.org/officeDocument/2006/relationships/image" Target="../media/image14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12" Type="http://schemas.openxmlformats.org/officeDocument/2006/relationships/image" Target="../media/image13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11" Type="http://schemas.openxmlformats.org/officeDocument/2006/relationships/image" Target="../media/image12.emf"/><Relationship Id="rId5" Type="http://schemas.openxmlformats.org/officeDocument/2006/relationships/image" Target="../media/image6.emf"/><Relationship Id="rId10" Type="http://schemas.openxmlformats.org/officeDocument/2006/relationships/image" Target="../media/image11.emf"/><Relationship Id="rId4" Type="http://schemas.openxmlformats.org/officeDocument/2006/relationships/image" Target="../media/image5.emf"/><Relationship Id="rId9" Type="http://schemas.openxmlformats.org/officeDocument/2006/relationships/image" Target="../media/image10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3. a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Domácí zvířata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Součástí je </a:t>
            </a:r>
            <a:r>
              <a:rPr lang="cs-CZ" sz="2800" dirty="0" smtClean="0"/>
              <a:t>hra Domino</a:t>
            </a:r>
          </a:p>
          <a:p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r>
              <a:rPr lang="cs-CZ" sz="2800" dirty="0" smtClean="0"/>
              <a:t>Kartičky rozstříhat.</a:t>
            </a:r>
          </a:p>
          <a:p>
            <a:r>
              <a:rPr lang="cs-CZ" sz="2800" dirty="0" smtClean="0"/>
              <a:t>Procvičíme spojení I have got a ….</a:t>
            </a:r>
          </a:p>
          <a:p>
            <a:r>
              <a:rPr lang="cs-CZ" sz="2800" dirty="0" smtClean="0"/>
              <a:t>                                  I have not got a ….</a:t>
            </a:r>
          </a:p>
          <a:p>
            <a:r>
              <a:rPr lang="cs-CZ" sz="2800" dirty="0" smtClean="0"/>
              <a:t>                                  Who has got a ….?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18" y="620688"/>
          <a:ext cx="8280924" cy="5688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0154"/>
                <a:gridCol w="1380154"/>
                <a:gridCol w="1380154"/>
                <a:gridCol w="1380154"/>
                <a:gridCol w="1380154"/>
                <a:gridCol w="1380154"/>
              </a:tblGrid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 dog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2800" dirty="0" smtClean="0"/>
                        <a:t> cat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cow</a:t>
                      </a:r>
                      <a:endParaRPr lang="cs-CZ" sz="280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fish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sheep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bird</a:t>
                      </a:r>
                      <a:endParaRPr lang="cs-CZ" sz="280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chicken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rabbit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mouse</a:t>
                      </a:r>
                      <a:endParaRPr lang="cs-CZ" sz="280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duck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hamster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pig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836712"/>
            <a:ext cx="1224136" cy="1085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692696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3" y="2204864"/>
            <a:ext cx="1296144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132856"/>
            <a:ext cx="128856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50767" y="2204865"/>
            <a:ext cx="141352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3501008"/>
            <a:ext cx="1343025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3429000"/>
            <a:ext cx="1368152" cy="1325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1" y="5157192"/>
            <a:ext cx="1224136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31840" y="3501008"/>
            <a:ext cx="1181100" cy="1397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824" y="5157192"/>
            <a:ext cx="144016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814039" y="4941167"/>
            <a:ext cx="1350250" cy="1363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51521" y="896346"/>
            <a:ext cx="1368152" cy="1108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51520" y="620688"/>
          <a:ext cx="8280924" cy="5688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0154"/>
                <a:gridCol w="1380154"/>
                <a:gridCol w="1380154"/>
                <a:gridCol w="1380154"/>
                <a:gridCol w="1380154"/>
                <a:gridCol w="1380154"/>
              </a:tblGrid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 dog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2800" dirty="0" smtClean="0"/>
                        <a:t> cat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 smtClean="0"/>
                    </a:p>
                    <a:p>
                      <a:pPr algn="ctr"/>
                      <a:r>
                        <a:rPr lang="cs-CZ" sz="2800" b="0" dirty="0" smtClean="0"/>
                        <a:t>cow</a:t>
                      </a:r>
                      <a:endParaRPr lang="cs-CZ" sz="2800" b="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fish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sheep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bird</a:t>
                      </a:r>
                      <a:endParaRPr lang="cs-CZ" sz="280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chicken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rabbit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mouse</a:t>
                      </a:r>
                      <a:endParaRPr lang="cs-CZ" sz="2800" dirty="0"/>
                    </a:p>
                  </a:txBody>
                  <a:tcPr/>
                </a:tc>
              </a:tr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duck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hamster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smtClean="0"/>
                        <a:t>pig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836712"/>
            <a:ext cx="1224136" cy="1085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692696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204864"/>
            <a:ext cx="1296144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692696"/>
            <a:ext cx="128856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2060848"/>
            <a:ext cx="141352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2132856"/>
            <a:ext cx="1343025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3501008"/>
            <a:ext cx="1368152" cy="1325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68144" y="3789040"/>
            <a:ext cx="1224136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1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5536" y="3501008"/>
            <a:ext cx="1181100" cy="1397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1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1520" y="4941168"/>
            <a:ext cx="144016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16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059832" y="4941168"/>
            <a:ext cx="1350250" cy="1363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17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796136" y="5085184"/>
            <a:ext cx="1368152" cy="1108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836712"/>
            <a:ext cx="1224136" cy="1085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836712"/>
            <a:ext cx="5926326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 flipH="1">
            <a:off x="5508104" y="3244334"/>
            <a:ext cx="316835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 dog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1" y="692696"/>
            <a:ext cx="5040561" cy="5358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114391" y="3244334"/>
            <a:ext cx="262596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6000" dirty="0" smtClean="0"/>
              <a:t>cat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836711"/>
            <a:ext cx="5665892" cy="5382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940152" y="1124744"/>
            <a:ext cx="230425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cow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01146"/>
            <a:ext cx="7704856" cy="3704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868144" y="836712"/>
            <a:ext cx="230425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/>
              <a:t>fish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6230148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6372200" y="3244334"/>
            <a:ext cx="20882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sheep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150" y="620688"/>
            <a:ext cx="5894388" cy="5688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6012160" y="4293096"/>
            <a:ext cx="259228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bird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67192"/>
            <a:ext cx="5184576" cy="613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 flipH="1">
            <a:off x="5796136" y="3244334"/>
            <a:ext cx="26642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chicken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290" y="290971"/>
            <a:ext cx="6135901" cy="5946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 flipH="1">
            <a:off x="5868143" y="3933056"/>
            <a:ext cx="244826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rabbit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6912768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 rot="10800000" flipH="1" flipV="1">
            <a:off x="5004048" y="4167893"/>
            <a:ext cx="29523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mouse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12344"/>
            <a:ext cx="7200800" cy="5196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3419872" y="1124744"/>
            <a:ext cx="532859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duck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353" y="908720"/>
            <a:ext cx="4562105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 flipH="1">
            <a:off x="5508103" y="3244334"/>
            <a:ext cx="302433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hamster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5616624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 rot="10800000" flipH="1" flipV="1">
            <a:off x="6084168" y="3877598"/>
            <a:ext cx="25202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pig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9"/>
            <a:ext cx="5958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de-DE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105</TotalTime>
  <Words>136</Words>
  <Application>Microsoft Office PowerPoint</Application>
  <PresentationFormat>Předvádění na obrazovce (4:3)</PresentationFormat>
  <Paragraphs>107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Domino</dc:title>
  <dc:creator>Ing. Miloš Holcner</dc:creator>
  <cp:lastModifiedBy>OEM</cp:lastModifiedBy>
  <cp:revision>18</cp:revision>
  <dcterms:created xsi:type="dcterms:W3CDTF">2012-01-05T17:51:11Z</dcterms:created>
  <dcterms:modified xsi:type="dcterms:W3CDTF">2012-11-26T17:24:48Z</dcterms:modified>
</cp:coreProperties>
</file>