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72" r:id="rId2"/>
    <p:sldId id="273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39" autoAdjust="0"/>
  </p:normalViewPr>
  <p:slideViewPr>
    <p:cSldViewPr>
      <p:cViewPr varScale="1">
        <p:scale>
          <a:sx n="100" d="100"/>
          <a:sy n="100" d="100"/>
        </p:scale>
        <p:origin x="-210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NETVOŘICE, OKRES BENE3OV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PaedDR. Milena Holcnerová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1F4F8BC0-F267-4379-9FE7-6FFC8B64BAD8}">
      <dgm:prSet custT="1"/>
      <dgm:spPr/>
      <dgm:t>
        <a:bodyPr/>
        <a:lstStyle/>
        <a:p>
          <a:pPr algn="l" rtl="0"/>
          <a:r>
            <a:rPr lang="cs-CZ" sz="2000" dirty="0" smtClean="0"/>
            <a:t>TEMA:  Irregular verbs 3</a:t>
          </a:r>
          <a:endParaRPr lang="cs-CZ" sz="2000" dirty="0"/>
        </a:p>
      </dgm:t>
    </dgm:pt>
    <dgm:pt modelId="{CB4349C9-2857-43D8-BECE-A7FF7EDF9F3E}" type="parTrans" cxnId="{D456404D-DD79-4BF5-8214-F6F5ABDDCEE7}">
      <dgm:prSet/>
      <dgm:spPr/>
      <dgm:t>
        <a:bodyPr/>
        <a:lstStyle/>
        <a:p>
          <a:endParaRPr lang="cs-CZ"/>
        </a:p>
      </dgm:t>
    </dgm:pt>
    <dgm:pt modelId="{25908343-600B-4CFF-BE0F-46682F86F066}" type="sibTrans" cxnId="{D456404D-DD79-4BF5-8214-F6F5ABDDCEE7}">
      <dgm:prSet/>
      <dgm:spPr/>
      <dgm:t>
        <a:bodyPr/>
        <a:lstStyle/>
        <a:p>
          <a:endParaRPr lang="cs-CZ"/>
        </a:p>
      </dgm:t>
    </dgm:pt>
    <dgm:pt modelId="{1AE9165A-6B70-4FFD-A49C-881BF73B4F04}">
      <dgm:prSet custT="1"/>
      <dgm:spPr/>
      <dgm:t>
        <a:bodyPr/>
        <a:lstStyle/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r>
            <a:rPr lang="cs-CZ" sz="2000" dirty="0" smtClean="0"/>
            <a:t>NÁZEV:VY_22_INOVACE_03_AJ8_NEPRAVIDELNÁ SLOVESA</a:t>
          </a:r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/>
        </a:p>
      </dgm:t>
    </dgm:pt>
    <dgm:pt modelId="{8F0B57C3-B09F-4B25-851F-DEBA3916737F}" type="sibTrans" cxnId="{50DF55ED-24F0-44E3-BFC8-D522DAA35070}">
      <dgm:prSet/>
      <dgm:spPr/>
      <dgm:t>
        <a:bodyPr/>
        <a:lstStyle/>
        <a:p>
          <a:endParaRPr lang="cs-CZ"/>
        </a:p>
      </dgm:t>
    </dgm:pt>
    <dgm:pt modelId="{1C4D8070-D097-47CB-B3BF-5E973F4CB0A3}" type="parTrans" cxnId="{50DF55ED-24F0-44E3-BFC8-D522DAA35070}">
      <dgm:prSet/>
      <dgm:spPr/>
      <dgm:t>
        <a:bodyPr/>
        <a:lstStyle/>
        <a:p>
          <a:endParaRPr lang="cs-CZ"/>
        </a:p>
      </dgm:t>
    </dgm:pt>
    <dgm:pt modelId="{26CBEA56-8CFD-48C0-BD6E-2EB16B1FBF42}">
      <dgm:prSet custT="1"/>
      <dgm:spPr/>
      <dgm:t>
        <a:bodyPr/>
        <a:lstStyle/>
        <a:p>
          <a:pPr algn="l" rtl="0"/>
          <a:r>
            <a:rPr lang="cs-CZ" sz="2000" dirty="0" smtClean="0"/>
            <a:t>ČÍSLO PROJEKTU: OPVK 1.4</a:t>
          </a:r>
          <a:endParaRPr lang="cs-CZ" sz="2000" dirty="0"/>
        </a:p>
      </dgm:t>
    </dgm:pt>
    <dgm:pt modelId="{3D39C259-0E3C-4B23-BB35-4844AECFFF4A}" type="parTrans" cxnId="{BC9677F5-E413-439B-BB47-42AA4BD3B1D3}">
      <dgm:prSet/>
      <dgm:spPr/>
      <dgm:t>
        <a:bodyPr/>
        <a:lstStyle/>
        <a:p>
          <a:endParaRPr lang="cs-CZ"/>
        </a:p>
      </dgm:t>
    </dgm:pt>
    <dgm:pt modelId="{A258AB0E-CCAC-4606-ADD8-E16B638C211B}" type="sibTrans" cxnId="{BC9677F5-E413-439B-BB47-42AA4BD3B1D3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71A10DEB-455E-4133-A618-0A0EE82A21E3}" type="pres">
      <dgm:prSet presAssocID="{1AE9165A-6B70-4FFD-A49C-881BF73B4F04}" presName="vertSpace3" presStyleLbl="node1" presStyleIdx="1" presStyleCnt="5"/>
      <dgm:spPr/>
    </dgm:pt>
    <dgm:pt modelId="{DA6A876D-6D25-492F-8BDC-9AE6A6CFB1FA}" type="pres">
      <dgm:prSet presAssocID="{1AE9165A-6B70-4FFD-A49C-881BF73B4F04}" presName="circle3" presStyleLbl="node1" presStyleIdx="2" presStyleCnt="5"/>
      <dgm:spPr/>
    </dgm:pt>
    <dgm:pt modelId="{A9F01C16-B5C0-47B0-9750-F7E5E11674A0}" type="pres">
      <dgm:prSet presAssocID="{1AE9165A-6B70-4FFD-A49C-881BF73B4F04}" presName="rect3" presStyleLbl="alignAcc1" presStyleIdx="2" presStyleCnt="5"/>
      <dgm:spPr/>
      <dgm:t>
        <a:bodyPr/>
        <a:lstStyle/>
        <a:p>
          <a:endParaRPr lang="cs-CZ"/>
        </a:p>
      </dgm:t>
    </dgm:pt>
    <dgm:pt modelId="{5C0CF724-3222-4429-B09A-F154A62FD507}" type="pres">
      <dgm:prSet presAssocID="{1F4F8BC0-F267-4379-9FE7-6FFC8B64BAD8}" presName="vertSpace4" presStyleLbl="node1" presStyleIdx="2" presStyleCnt="5"/>
      <dgm:spPr/>
    </dgm:pt>
    <dgm:pt modelId="{71A5FEA7-FE77-4220-960F-2AB7AE466FE5}" type="pres">
      <dgm:prSet presAssocID="{1F4F8BC0-F267-4379-9FE7-6FFC8B64BAD8}" presName="circle4" presStyleLbl="node1" presStyleIdx="3" presStyleCnt="5"/>
      <dgm:spPr/>
    </dgm:pt>
    <dgm:pt modelId="{C8857ABF-5052-4733-A46C-0F8B764FF76F}" type="pres">
      <dgm:prSet presAssocID="{1F4F8BC0-F267-4379-9FE7-6FFC8B64BAD8}" presName="rect4" presStyleLbl="alignAcc1" presStyleIdx="3" presStyleCnt="5"/>
      <dgm:spPr/>
      <dgm:t>
        <a:bodyPr/>
        <a:lstStyle/>
        <a:p>
          <a:endParaRPr lang="cs-CZ"/>
        </a:p>
      </dgm:t>
    </dgm:pt>
    <dgm:pt modelId="{1839E65E-6E97-41D2-A171-98C033275D27}" type="pres">
      <dgm:prSet presAssocID="{26CBEA56-8CFD-48C0-BD6E-2EB16B1FBF42}" presName="vertSpace5" presStyleLbl="node1" presStyleIdx="3" presStyleCnt="5"/>
      <dgm:spPr/>
    </dgm:pt>
    <dgm:pt modelId="{914F10DC-A7FA-462B-9334-03354AC7EA9F}" type="pres">
      <dgm:prSet presAssocID="{26CBEA56-8CFD-48C0-BD6E-2EB16B1FBF42}" presName="circle5" presStyleLbl="node1" presStyleIdx="4" presStyleCnt="5"/>
      <dgm:spPr/>
    </dgm:pt>
    <dgm:pt modelId="{5583D5C5-FAFF-4548-819C-80E289F73770}" type="pres">
      <dgm:prSet presAssocID="{26CBEA56-8CFD-48C0-BD6E-2EB16B1FBF42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3627E9-8FC8-4A2F-B3EA-FAE798EF81D8}" type="pres">
      <dgm:prSet presAssocID="{1AE9165A-6B70-4FFD-A49C-881BF73B4F0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17154CD-D9A9-4968-AD11-1207A3C4C00A}" type="pres">
      <dgm:prSet presAssocID="{1F4F8BC0-F267-4379-9FE7-6FFC8B64BAD8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2E1E9E3-D1F0-4866-9424-7ECC0DD990BC}" type="pres">
      <dgm:prSet presAssocID="{26CBEA56-8CFD-48C0-BD6E-2EB16B1FBF42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7D98898-1CAB-4B0F-87B5-D825C1D9E5B4}" type="presOf" srcId="{1AE9165A-6B70-4FFD-A49C-881BF73B4F04}" destId="{BD3627E9-8FC8-4A2F-B3EA-FAE798EF81D8}" srcOrd="1" destOrd="0" presId="urn:microsoft.com/office/officeart/2005/8/layout/target3"/>
    <dgm:cxn modelId="{38436015-2182-4DEB-9C1A-E1D0AA0EFAFF}" type="presOf" srcId="{D1D4F407-5343-4D3F-B5B9-D407B03CAEB4}" destId="{D005CE8C-CC26-4C3E-AC11-E15060ECD759}" srcOrd="0" destOrd="0" presId="urn:microsoft.com/office/officeart/2005/8/layout/target3"/>
    <dgm:cxn modelId="{46BC9AEE-D1B4-4FCB-B50F-28FD7DDF6C1D}" type="presOf" srcId="{D1B46980-6531-4606-95E6-44980827E919}" destId="{6140AFEC-043D-4C43-A2F9-D0F5331DF3A3}" srcOrd="0" destOrd="0" presId="urn:microsoft.com/office/officeart/2005/8/layout/target3"/>
    <dgm:cxn modelId="{BC9677F5-E413-439B-BB47-42AA4BD3B1D3}" srcId="{757F3AB3-0718-4624-B441-E567A8F0AB56}" destId="{26CBEA56-8CFD-48C0-BD6E-2EB16B1FBF42}" srcOrd="4" destOrd="0" parTransId="{3D39C259-0E3C-4B23-BB35-4844AECFFF4A}" sibTransId="{A258AB0E-CCAC-4606-ADD8-E16B638C211B}"/>
    <dgm:cxn modelId="{EACBD002-ABA9-4177-AD3F-3A519F6BFE1A}" type="presOf" srcId="{1AE9165A-6B70-4FFD-A49C-881BF73B4F04}" destId="{A9F01C16-B5C0-47B0-9750-F7E5E11674A0}" srcOrd="0" destOrd="0" presId="urn:microsoft.com/office/officeart/2005/8/layout/target3"/>
    <dgm:cxn modelId="{3D7F4408-C7BA-4A4F-9491-E6119356D4B5}" type="presOf" srcId="{1F4F8BC0-F267-4379-9FE7-6FFC8B64BAD8}" destId="{C8857ABF-5052-4733-A46C-0F8B764FF76F}" srcOrd="0" destOrd="0" presId="urn:microsoft.com/office/officeart/2005/8/layout/target3"/>
    <dgm:cxn modelId="{6E69B583-4C8A-420D-9F77-A3DEFDB648EF}" type="presOf" srcId="{1F4F8BC0-F267-4379-9FE7-6FFC8B64BAD8}" destId="{017154CD-D9A9-4968-AD11-1207A3C4C00A}" srcOrd="1" destOrd="0" presId="urn:microsoft.com/office/officeart/2005/8/layout/target3"/>
    <dgm:cxn modelId="{7AFF3926-CC0E-47BF-BEFD-7CD208D6C2D4}" type="presOf" srcId="{26CBEA56-8CFD-48C0-BD6E-2EB16B1FBF42}" destId="{92E1E9E3-D1F0-4866-9424-7ECC0DD990BC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D710B6FE-1F43-4649-8EE1-41ADAFFEE2E7}" type="presOf" srcId="{757F3AB3-0718-4624-B441-E567A8F0AB56}" destId="{333A1088-737F-45CB-B68E-254E46348037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50DF55ED-24F0-44E3-BFC8-D522DAA35070}" srcId="{757F3AB3-0718-4624-B441-E567A8F0AB56}" destId="{1AE9165A-6B70-4FFD-A49C-881BF73B4F04}" srcOrd="2" destOrd="0" parTransId="{1C4D8070-D097-47CB-B3BF-5E973F4CB0A3}" sibTransId="{8F0B57C3-B09F-4B25-851F-DEBA3916737F}"/>
    <dgm:cxn modelId="{C1A0EE81-3E53-4084-AD85-6C30D80FC86D}" type="presOf" srcId="{26CBEA56-8CFD-48C0-BD6E-2EB16B1FBF42}" destId="{5583D5C5-FAFF-4548-819C-80E289F73770}" srcOrd="0" destOrd="0" presId="urn:microsoft.com/office/officeart/2005/8/layout/target3"/>
    <dgm:cxn modelId="{25A34CB3-3AFC-4EF1-B8D3-02F0618C9756}" type="presOf" srcId="{D1D4F407-5343-4D3F-B5B9-D407B03CAEB4}" destId="{AED2198E-93D5-4001-81B4-73124B309672}" srcOrd="1" destOrd="0" presId="urn:microsoft.com/office/officeart/2005/8/layout/target3"/>
    <dgm:cxn modelId="{31AEA5D4-4808-4690-A0BB-3072A9D94A5A}" type="presOf" srcId="{D1B46980-6531-4606-95E6-44980827E919}" destId="{2BE915AB-18AA-4053-B92C-3BFC9ED204BB}" srcOrd="1" destOrd="0" presId="urn:microsoft.com/office/officeart/2005/8/layout/target3"/>
    <dgm:cxn modelId="{D456404D-DD79-4BF5-8214-F6F5ABDDCEE7}" srcId="{757F3AB3-0718-4624-B441-E567A8F0AB56}" destId="{1F4F8BC0-F267-4379-9FE7-6FFC8B64BAD8}" srcOrd="3" destOrd="0" parTransId="{CB4349C9-2857-43D8-BECE-A7FF7EDF9F3E}" sibTransId="{25908343-600B-4CFF-BE0F-46682F86F066}"/>
    <dgm:cxn modelId="{8D306A94-8FE8-4462-979E-AD26F749ED05}" type="presParOf" srcId="{333A1088-737F-45CB-B68E-254E46348037}" destId="{F5ABB229-8D3B-4694-996A-96F23CF14429}" srcOrd="0" destOrd="0" presId="urn:microsoft.com/office/officeart/2005/8/layout/target3"/>
    <dgm:cxn modelId="{D2E0BFD1-CF09-4269-95B3-38E4229720C2}" type="presParOf" srcId="{333A1088-737F-45CB-B68E-254E46348037}" destId="{F41139FD-01EE-4571-8B17-4FB00FC51163}" srcOrd="1" destOrd="0" presId="urn:microsoft.com/office/officeart/2005/8/layout/target3"/>
    <dgm:cxn modelId="{DA4CAF06-C644-4EDC-A3E2-7C3A3D792DFD}" type="presParOf" srcId="{333A1088-737F-45CB-B68E-254E46348037}" destId="{D005CE8C-CC26-4C3E-AC11-E15060ECD759}" srcOrd="2" destOrd="0" presId="urn:microsoft.com/office/officeart/2005/8/layout/target3"/>
    <dgm:cxn modelId="{D2F3EC9B-2329-454F-A3DE-A6BB6677D5D6}" type="presParOf" srcId="{333A1088-737F-45CB-B68E-254E46348037}" destId="{2C702D82-9B77-49B7-9568-BB8EB47C3372}" srcOrd="3" destOrd="0" presId="urn:microsoft.com/office/officeart/2005/8/layout/target3"/>
    <dgm:cxn modelId="{31CD1F06-75C2-4B39-8BC3-2F6E813DB9C1}" type="presParOf" srcId="{333A1088-737F-45CB-B68E-254E46348037}" destId="{A52A0455-90FF-4808-ABD0-F02540D31D5A}" srcOrd="4" destOrd="0" presId="urn:microsoft.com/office/officeart/2005/8/layout/target3"/>
    <dgm:cxn modelId="{5BF9B7AE-BD29-4334-82FE-39A46023B2D6}" type="presParOf" srcId="{333A1088-737F-45CB-B68E-254E46348037}" destId="{6140AFEC-043D-4C43-A2F9-D0F5331DF3A3}" srcOrd="5" destOrd="0" presId="urn:microsoft.com/office/officeart/2005/8/layout/target3"/>
    <dgm:cxn modelId="{734861C5-DB10-4C71-B29F-A355B3173FB5}" type="presParOf" srcId="{333A1088-737F-45CB-B68E-254E46348037}" destId="{71A10DEB-455E-4133-A618-0A0EE82A21E3}" srcOrd="6" destOrd="0" presId="urn:microsoft.com/office/officeart/2005/8/layout/target3"/>
    <dgm:cxn modelId="{7001CE85-19A1-4BBF-905E-D3073300DA0D}" type="presParOf" srcId="{333A1088-737F-45CB-B68E-254E46348037}" destId="{DA6A876D-6D25-492F-8BDC-9AE6A6CFB1FA}" srcOrd="7" destOrd="0" presId="urn:microsoft.com/office/officeart/2005/8/layout/target3"/>
    <dgm:cxn modelId="{8ECF3C06-8336-4E05-819E-6A734CC496F9}" type="presParOf" srcId="{333A1088-737F-45CB-B68E-254E46348037}" destId="{A9F01C16-B5C0-47B0-9750-F7E5E11674A0}" srcOrd="8" destOrd="0" presId="urn:microsoft.com/office/officeart/2005/8/layout/target3"/>
    <dgm:cxn modelId="{94C494F3-BEBD-4CBA-949E-FCAAE7738FC6}" type="presParOf" srcId="{333A1088-737F-45CB-B68E-254E46348037}" destId="{5C0CF724-3222-4429-B09A-F154A62FD507}" srcOrd="9" destOrd="0" presId="urn:microsoft.com/office/officeart/2005/8/layout/target3"/>
    <dgm:cxn modelId="{72E34E75-2B2B-4FDD-BF27-7D2F4078FDBD}" type="presParOf" srcId="{333A1088-737F-45CB-B68E-254E46348037}" destId="{71A5FEA7-FE77-4220-960F-2AB7AE466FE5}" srcOrd="10" destOrd="0" presId="urn:microsoft.com/office/officeart/2005/8/layout/target3"/>
    <dgm:cxn modelId="{444DDE12-1D78-4334-91B1-3E340AD5170C}" type="presParOf" srcId="{333A1088-737F-45CB-B68E-254E46348037}" destId="{C8857ABF-5052-4733-A46C-0F8B764FF76F}" srcOrd="11" destOrd="0" presId="urn:microsoft.com/office/officeart/2005/8/layout/target3"/>
    <dgm:cxn modelId="{E8555719-E7B7-4CE6-9516-6F5E6BFC52D6}" type="presParOf" srcId="{333A1088-737F-45CB-B68E-254E46348037}" destId="{1839E65E-6E97-41D2-A171-98C033275D27}" srcOrd="12" destOrd="0" presId="urn:microsoft.com/office/officeart/2005/8/layout/target3"/>
    <dgm:cxn modelId="{F1940EC9-9596-41B2-825F-ADAFE89CDE69}" type="presParOf" srcId="{333A1088-737F-45CB-B68E-254E46348037}" destId="{914F10DC-A7FA-462B-9334-03354AC7EA9F}" srcOrd="13" destOrd="0" presId="urn:microsoft.com/office/officeart/2005/8/layout/target3"/>
    <dgm:cxn modelId="{D6C9E4C5-7F1D-4F6C-B4BD-DA6F049D9125}" type="presParOf" srcId="{333A1088-737F-45CB-B68E-254E46348037}" destId="{5583D5C5-FAFF-4548-819C-80E289F73770}" srcOrd="14" destOrd="0" presId="urn:microsoft.com/office/officeart/2005/8/layout/target3"/>
    <dgm:cxn modelId="{D9686DD1-D344-437C-8EE9-11DEA390CE9A}" type="presParOf" srcId="{333A1088-737F-45CB-B68E-254E46348037}" destId="{AED2198E-93D5-4001-81B4-73124B309672}" srcOrd="15" destOrd="0" presId="urn:microsoft.com/office/officeart/2005/8/layout/target3"/>
    <dgm:cxn modelId="{C1A6BA63-F6B9-4808-8164-609D75A50A48}" type="presParOf" srcId="{333A1088-737F-45CB-B68E-254E46348037}" destId="{2BE915AB-18AA-4053-B92C-3BFC9ED204BB}" srcOrd="16" destOrd="0" presId="urn:microsoft.com/office/officeart/2005/8/layout/target3"/>
    <dgm:cxn modelId="{DF7875D2-F061-4923-BEEC-CC4A1E8629FD}" type="presParOf" srcId="{333A1088-737F-45CB-B68E-254E46348037}" destId="{BD3627E9-8FC8-4A2F-B3EA-FAE798EF81D8}" srcOrd="17" destOrd="0" presId="urn:microsoft.com/office/officeart/2005/8/layout/target3"/>
    <dgm:cxn modelId="{2C2D7557-E474-48F0-9350-BB144C9AB1FF}" type="presParOf" srcId="{333A1088-737F-45CB-B68E-254E46348037}" destId="{017154CD-D9A9-4968-AD11-1207A3C4C00A}" srcOrd="18" destOrd="0" presId="urn:microsoft.com/office/officeart/2005/8/layout/target3"/>
    <dgm:cxn modelId="{05898533-75DF-49F0-8F8E-06FCC6A646D1}" type="presParOf" srcId="{333A1088-737F-45CB-B68E-254E46348037}" destId="{92E1E9E3-D1F0-4866-9424-7ECC0DD990BC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NETVOŘICE, OKRES BENE3OV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PaedDR. Milena Holcnerová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DA6A876D-6D25-492F-8BDC-9AE6A6CFB1FA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F01C16-B5C0-47B0-9750-F7E5E11674A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NÁZEV:VY_22_INOVACE_03_AJ8_NEPRAVIDELNÁ SLOVESA</a:t>
          </a:r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/>
        </a:p>
      </dsp:txBody>
      <dsp:txXfrm>
        <a:off x="1273857" y="815268"/>
        <a:ext cx="6498543" cy="407634"/>
      </dsp:txXfrm>
    </dsp:sp>
    <dsp:sp modelId="{71A5FEA7-FE77-4220-960F-2AB7AE466FE5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857ABF-5052-4733-A46C-0F8B764FF76F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 Irregular verbs 3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914F10DC-A7FA-462B-9334-03354AC7EA9F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83D5C5-FAFF-4548-819C-80E289F73770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OPVK 1.4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B492EB-0E67-4FBE-BF7A-9D628E511ABF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F850C8-EEE0-40D7-9DF0-E9FCEC73AD7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9FBC9B-2B5E-4888-B038-DA1FA9247BA8}" type="slidenum">
              <a:rPr lang="cs-CZ" smtClean="0"/>
              <a:pPr/>
              <a:t>1</a:t>
            </a:fld>
            <a:endParaRPr lang="cs-CZ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05AB1-D96B-47B5-BCEE-C3BE568C0B0B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DC1A5-8F5C-4BA5-9BD6-4CB1FB1C14A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05AB1-D96B-47B5-BCEE-C3BE568C0B0B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DC1A5-8F5C-4BA5-9BD6-4CB1FB1C14A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05AB1-D96B-47B5-BCEE-C3BE568C0B0B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DC1A5-8F5C-4BA5-9BD6-4CB1FB1C14A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05AB1-D96B-47B5-BCEE-C3BE568C0B0B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DC1A5-8F5C-4BA5-9BD6-4CB1FB1C14A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05AB1-D96B-47B5-BCEE-C3BE568C0B0B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DC1A5-8F5C-4BA5-9BD6-4CB1FB1C14A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05AB1-D96B-47B5-BCEE-C3BE568C0B0B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DC1A5-8F5C-4BA5-9BD6-4CB1FB1C14A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05AB1-D96B-47B5-BCEE-C3BE568C0B0B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DC1A5-8F5C-4BA5-9BD6-4CB1FB1C14A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05AB1-D96B-47B5-BCEE-C3BE568C0B0B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DC1A5-8F5C-4BA5-9BD6-4CB1FB1C14A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05AB1-D96B-47B5-BCEE-C3BE568C0B0B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DC1A5-8F5C-4BA5-9BD6-4CB1FB1C14A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05AB1-D96B-47B5-BCEE-C3BE568C0B0B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DC1A5-8F5C-4BA5-9BD6-4CB1FB1C14A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05AB1-D96B-47B5-BCEE-C3BE568C0B0B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DC1A5-8F5C-4BA5-9BD6-4CB1FB1C14A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005AB1-D96B-47B5-BCEE-C3BE568C0B0B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8DC1A5-8F5C-4BA5-9BD6-4CB1FB1C14A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2764261219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899592" y="1340768"/>
            <a:ext cx="7884368" cy="29361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Materiál je určen pro výuku anglického jazyka v 8. ročníku ZŠ.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Obsahuje všechny tvary 15 vybraných nepravidelných sloves.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Žáci si osvojují a procvičují slovní zásobu.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</a:pPr>
            <a:endParaRPr lang="cs-CZ" sz="2800" dirty="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339752" y="548680"/>
            <a:ext cx="324036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3200" dirty="0" smtClean="0">
                <a:solidFill>
                  <a:prstClr val="black"/>
                </a:solidFill>
                <a:latin typeface="Calibri"/>
              </a:rPr>
              <a:t>Anotace</a:t>
            </a:r>
            <a:r>
              <a:rPr lang="cs-CZ" sz="4400" dirty="0" smtClean="0">
                <a:solidFill>
                  <a:prstClr val="black"/>
                </a:solidFill>
                <a:latin typeface="Calibri"/>
              </a:rPr>
              <a:t/>
            </a:r>
            <a:br>
              <a:rPr lang="cs-CZ" sz="4400" dirty="0" smtClean="0">
                <a:solidFill>
                  <a:prstClr val="black"/>
                </a:solidFill>
                <a:latin typeface="Calibri"/>
              </a:rPr>
            </a:br>
            <a:endParaRPr lang="de-DE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971601" y="4721662"/>
            <a:ext cx="381642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Použité zdroje: učebnice Project 3 Tom Hutchinson, Oxford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55576" y="1268760"/>
            <a:ext cx="432048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6000" dirty="0" smtClean="0">
                <a:solidFill>
                  <a:srgbClr val="FF0000"/>
                </a:solidFill>
              </a:rPr>
              <a:t>schovat  /se/</a:t>
            </a:r>
            <a:endParaRPr lang="cs-CZ" sz="6000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220072" y="1935416"/>
            <a:ext cx="266429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 smtClean="0">
                <a:solidFill>
                  <a:srgbClr val="00B0F0"/>
                </a:solidFill>
              </a:rPr>
              <a:t>hide</a:t>
            </a:r>
            <a:endParaRPr lang="cs-CZ" sz="8000" dirty="0">
              <a:solidFill>
                <a:srgbClr val="00B0F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619672" y="3861048"/>
            <a:ext cx="1497526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0" dirty="0" smtClean="0"/>
              <a:t>hid</a:t>
            </a:r>
            <a:endParaRPr lang="cs-CZ" sz="8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860032" y="3861048"/>
            <a:ext cx="308449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0" dirty="0" smtClean="0"/>
              <a:t>hidden</a:t>
            </a:r>
            <a:endParaRPr lang="cs-CZ" sz="8000" dirty="0"/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403648" y="1412776"/>
            <a:ext cx="207781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 smtClean="0">
                <a:solidFill>
                  <a:srgbClr val="FF0000"/>
                </a:solidFill>
              </a:rPr>
              <a:t>udeřit</a:t>
            </a:r>
            <a:endParaRPr lang="cs-CZ" sz="6000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860032" y="1772816"/>
            <a:ext cx="158417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 smtClean="0">
                <a:solidFill>
                  <a:srgbClr val="00B0F0"/>
                </a:solidFill>
              </a:rPr>
              <a:t>hit</a:t>
            </a:r>
            <a:endParaRPr lang="cs-CZ" sz="8000" dirty="0">
              <a:solidFill>
                <a:srgbClr val="00B0F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4353831" y="3244334"/>
            <a:ext cx="1301959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8000" dirty="0">
                <a:solidFill>
                  <a:prstClr val="black"/>
                </a:solidFill>
              </a:rPr>
              <a:t>hit</a:t>
            </a:r>
            <a:endParaRPr lang="cs-CZ" sz="8000" dirty="0">
              <a:solidFill>
                <a:prstClr val="black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899592" y="3429000"/>
            <a:ext cx="158417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0" dirty="0" smtClean="0"/>
              <a:t>hit</a:t>
            </a:r>
            <a:endParaRPr lang="cs-CZ" sz="8000" dirty="0"/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331640" y="1124744"/>
            <a:ext cx="178068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 smtClean="0">
                <a:solidFill>
                  <a:srgbClr val="FF0000"/>
                </a:solidFill>
              </a:rPr>
              <a:t>držet</a:t>
            </a:r>
            <a:endParaRPr lang="cs-CZ" sz="6000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427984" y="1844824"/>
            <a:ext cx="2039341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0" dirty="0" smtClean="0">
                <a:solidFill>
                  <a:srgbClr val="00B0F0"/>
                </a:solidFill>
              </a:rPr>
              <a:t>hold</a:t>
            </a:r>
            <a:endParaRPr lang="cs-CZ" sz="8000" dirty="0">
              <a:solidFill>
                <a:srgbClr val="00B0F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547664" y="3284984"/>
            <a:ext cx="2007281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0" dirty="0" smtClean="0"/>
              <a:t>held</a:t>
            </a:r>
            <a:endParaRPr lang="cs-CZ" sz="8000" dirty="0"/>
          </a:p>
        </p:txBody>
      </p:sp>
      <p:sp>
        <p:nvSpPr>
          <p:cNvPr id="5" name="Obdélník 4"/>
          <p:cNvSpPr/>
          <p:nvPr/>
        </p:nvSpPr>
        <p:spPr>
          <a:xfrm>
            <a:off x="4273681" y="3244334"/>
            <a:ext cx="2007281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8000" dirty="0">
                <a:solidFill>
                  <a:prstClr val="black"/>
                </a:solidFill>
              </a:rPr>
              <a:t>held</a:t>
            </a:r>
            <a:endParaRPr lang="cs-CZ" sz="8000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619672" y="1340768"/>
            <a:ext cx="180761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 smtClean="0">
                <a:solidFill>
                  <a:srgbClr val="FF0000"/>
                </a:solidFill>
              </a:rPr>
              <a:t>bolet</a:t>
            </a:r>
            <a:endParaRPr lang="cs-CZ" sz="6000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427984" y="1268760"/>
            <a:ext cx="196239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0" dirty="0" smtClean="0">
                <a:solidFill>
                  <a:srgbClr val="00B0F0"/>
                </a:solidFill>
              </a:rPr>
              <a:t>hurt</a:t>
            </a:r>
            <a:endParaRPr lang="cs-CZ" sz="8000" dirty="0">
              <a:solidFill>
                <a:srgbClr val="00B0F0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4279291" y="3244334"/>
            <a:ext cx="1962397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8000" dirty="0">
                <a:solidFill>
                  <a:prstClr val="black"/>
                </a:solidFill>
              </a:rPr>
              <a:t>hurt</a:t>
            </a:r>
            <a:endParaRPr lang="cs-CZ" sz="8000" dirty="0">
              <a:solidFill>
                <a:prstClr val="black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827584" y="3244334"/>
            <a:ext cx="266429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8000" dirty="0">
                <a:solidFill>
                  <a:prstClr val="black"/>
                </a:solidFill>
              </a:rPr>
              <a:t>hurt</a:t>
            </a:r>
            <a:endParaRPr lang="cs-CZ" sz="8000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91680" y="1556792"/>
            <a:ext cx="178068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 smtClean="0">
                <a:solidFill>
                  <a:srgbClr val="FF0000"/>
                </a:solidFill>
              </a:rPr>
              <a:t>držet</a:t>
            </a:r>
            <a:endParaRPr lang="cs-CZ" sz="6000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139952" y="2060848"/>
            <a:ext cx="2176173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0" dirty="0" smtClean="0">
                <a:solidFill>
                  <a:srgbClr val="00B0F0"/>
                </a:solidFill>
              </a:rPr>
              <a:t>keep</a:t>
            </a:r>
            <a:endParaRPr lang="cs-CZ" sz="8000" dirty="0">
              <a:solidFill>
                <a:srgbClr val="00B0F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619672" y="4149080"/>
            <a:ext cx="200497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0" dirty="0" smtClean="0"/>
              <a:t>kept</a:t>
            </a:r>
            <a:endParaRPr lang="cs-CZ" sz="8000" dirty="0"/>
          </a:p>
        </p:txBody>
      </p:sp>
      <p:sp>
        <p:nvSpPr>
          <p:cNvPr id="5" name="Obdélník 4"/>
          <p:cNvSpPr/>
          <p:nvPr/>
        </p:nvSpPr>
        <p:spPr>
          <a:xfrm>
            <a:off x="5436096" y="3933056"/>
            <a:ext cx="2004972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8000" dirty="0">
                <a:solidFill>
                  <a:prstClr val="black"/>
                </a:solidFill>
              </a:rPr>
              <a:t>kept</a:t>
            </a:r>
            <a:endParaRPr lang="cs-CZ" sz="8000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1556792"/>
            <a:ext cx="194918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 smtClean="0">
                <a:solidFill>
                  <a:srgbClr val="FF0000"/>
                </a:solidFill>
              </a:rPr>
              <a:t>vědět</a:t>
            </a:r>
            <a:endParaRPr lang="cs-CZ" sz="6000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211960" y="1988840"/>
            <a:ext cx="2461700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0" dirty="0" smtClean="0">
                <a:solidFill>
                  <a:srgbClr val="00B0F0"/>
                </a:solidFill>
              </a:rPr>
              <a:t>know</a:t>
            </a:r>
            <a:endParaRPr lang="cs-CZ" sz="8000" dirty="0">
              <a:solidFill>
                <a:srgbClr val="00B0F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331640" y="3861048"/>
            <a:ext cx="242867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0" dirty="0" smtClean="0"/>
              <a:t>knew</a:t>
            </a:r>
            <a:endParaRPr lang="cs-CZ" sz="8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148064" y="4005064"/>
            <a:ext cx="300030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0" dirty="0" smtClean="0"/>
              <a:t>known</a:t>
            </a:r>
            <a:endParaRPr lang="cs-CZ" sz="8000" dirty="0"/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1484784"/>
            <a:ext cx="208582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 smtClean="0">
                <a:solidFill>
                  <a:srgbClr val="FF0000"/>
                </a:solidFill>
              </a:rPr>
              <a:t>učit</a:t>
            </a:r>
            <a:r>
              <a:rPr lang="cs-CZ" dirty="0" smtClean="0"/>
              <a:t> </a:t>
            </a:r>
            <a:r>
              <a:rPr lang="cs-CZ" sz="6000" dirty="0" smtClean="0">
                <a:solidFill>
                  <a:srgbClr val="FF0000"/>
                </a:solidFill>
              </a:rPr>
              <a:t>se</a:t>
            </a:r>
            <a:endParaRPr lang="cs-CZ" sz="6000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427984" y="2060848"/>
            <a:ext cx="2318263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0" dirty="0" smtClean="0">
                <a:solidFill>
                  <a:srgbClr val="00B0F0"/>
                </a:solidFill>
              </a:rPr>
              <a:t>learn</a:t>
            </a:r>
            <a:endParaRPr lang="cs-CZ" sz="8000" dirty="0">
              <a:solidFill>
                <a:srgbClr val="00B0F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4239216" y="4149080"/>
            <a:ext cx="342912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8000" dirty="0" smtClean="0">
                <a:solidFill>
                  <a:prstClr val="black"/>
                </a:solidFill>
              </a:rPr>
              <a:t>learnt</a:t>
            </a:r>
            <a:endParaRPr lang="cs-CZ" sz="8000" dirty="0">
              <a:solidFill>
                <a:prstClr val="black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899592" y="3244334"/>
            <a:ext cx="288031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8000" dirty="0" smtClean="0">
                <a:solidFill>
                  <a:prstClr val="black"/>
                </a:solidFill>
              </a:rPr>
              <a:t>learnt</a:t>
            </a:r>
            <a:endParaRPr lang="cs-CZ" sz="8000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980728"/>
            <a:ext cx="456182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>
                <a:solidFill>
                  <a:srgbClr val="FF0000"/>
                </a:solidFill>
              </a:rPr>
              <a:t>odejít, opustit</a:t>
            </a:r>
            <a:endParaRPr lang="cs-CZ" sz="6000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652120" y="1988840"/>
            <a:ext cx="288032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 smtClean="0">
                <a:solidFill>
                  <a:srgbClr val="00B0F0"/>
                </a:solidFill>
              </a:rPr>
              <a:t>leave</a:t>
            </a:r>
            <a:endParaRPr lang="cs-CZ" sz="8000" dirty="0">
              <a:solidFill>
                <a:srgbClr val="00B0F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331640" y="3501008"/>
            <a:ext cx="1576650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0" dirty="0" smtClean="0"/>
              <a:t>left</a:t>
            </a:r>
            <a:endParaRPr lang="cs-CZ" sz="8000" dirty="0"/>
          </a:p>
        </p:txBody>
      </p:sp>
      <p:sp>
        <p:nvSpPr>
          <p:cNvPr id="5" name="Obdélník 4"/>
          <p:cNvSpPr/>
          <p:nvPr/>
        </p:nvSpPr>
        <p:spPr>
          <a:xfrm>
            <a:off x="4322797" y="3244334"/>
            <a:ext cx="1576650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8000" dirty="0">
                <a:solidFill>
                  <a:prstClr val="black"/>
                </a:solidFill>
              </a:rPr>
              <a:t>left</a:t>
            </a:r>
            <a:endParaRPr lang="cs-CZ" sz="8000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331640" y="1268760"/>
            <a:ext cx="166096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 smtClean="0">
                <a:solidFill>
                  <a:srgbClr val="FF0000"/>
                </a:solidFill>
              </a:rPr>
              <a:t>ležet</a:t>
            </a:r>
            <a:endParaRPr lang="cs-CZ" sz="6000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427984" y="1628800"/>
            <a:ext cx="1165704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0" dirty="0" smtClean="0">
                <a:solidFill>
                  <a:srgbClr val="00B0F0"/>
                </a:solidFill>
              </a:rPr>
              <a:t>lie</a:t>
            </a:r>
            <a:endParaRPr lang="cs-CZ" sz="8000" dirty="0">
              <a:solidFill>
                <a:srgbClr val="00B0F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187624" y="3717032"/>
            <a:ext cx="135825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0" dirty="0" smtClean="0"/>
              <a:t>lay</a:t>
            </a:r>
            <a:endParaRPr lang="cs-CZ" sz="8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004048" y="3645024"/>
            <a:ext cx="1686680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0" dirty="0" smtClean="0"/>
              <a:t>lain</a:t>
            </a:r>
            <a:endParaRPr lang="cs-CZ" sz="8000" dirty="0"/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979712" y="1340768"/>
            <a:ext cx="205331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 smtClean="0">
                <a:solidFill>
                  <a:srgbClr val="FF0000"/>
                </a:solidFill>
              </a:rPr>
              <a:t>ztratit</a:t>
            </a:r>
            <a:endParaRPr lang="cs-CZ" sz="6000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364088" y="1772816"/>
            <a:ext cx="187262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0" dirty="0" smtClean="0">
                <a:solidFill>
                  <a:srgbClr val="00B0F0"/>
                </a:solidFill>
              </a:rPr>
              <a:t>lose</a:t>
            </a:r>
            <a:endParaRPr lang="cs-CZ" sz="8000" dirty="0">
              <a:solidFill>
                <a:srgbClr val="00B0F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4289711" y="3244334"/>
            <a:ext cx="1694375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8000" dirty="0" smtClean="0">
                <a:solidFill>
                  <a:prstClr val="black"/>
                </a:solidFill>
              </a:rPr>
              <a:t>lost</a:t>
            </a:r>
            <a:endParaRPr lang="cs-CZ" sz="8000" dirty="0">
              <a:solidFill>
                <a:prstClr val="black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331641" y="3244334"/>
            <a:ext cx="208823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8000" dirty="0" smtClean="0">
                <a:solidFill>
                  <a:prstClr val="black"/>
                </a:solidFill>
              </a:rPr>
              <a:t>lost</a:t>
            </a:r>
            <a:endParaRPr lang="cs-CZ" sz="8000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1268760"/>
            <a:ext cx="494924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smtClean="0">
                <a:solidFill>
                  <a:srgbClr val="FF0000"/>
                </a:solidFill>
              </a:rPr>
              <a:t>udělat, vytvořit</a:t>
            </a:r>
            <a:endParaRPr lang="cs-CZ" sz="6000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300192" y="2367464"/>
            <a:ext cx="273630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 smtClean="0">
                <a:solidFill>
                  <a:srgbClr val="00B0F0"/>
                </a:solidFill>
              </a:rPr>
              <a:t>make</a:t>
            </a:r>
            <a:endParaRPr lang="cs-CZ" sz="8000" dirty="0">
              <a:solidFill>
                <a:srgbClr val="00B0F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187624" y="3717032"/>
            <a:ext cx="2544286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0" dirty="0" smtClean="0"/>
              <a:t>made</a:t>
            </a:r>
            <a:endParaRPr lang="cs-CZ" sz="8000" dirty="0"/>
          </a:p>
        </p:txBody>
      </p:sp>
      <p:sp>
        <p:nvSpPr>
          <p:cNvPr id="5" name="Obdélník 4"/>
          <p:cNvSpPr/>
          <p:nvPr/>
        </p:nvSpPr>
        <p:spPr>
          <a:xfrm>
            <a:off x="4213568" y="3244334"/>
            <a:ext cx="2544286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8000" dirty="0">
                <a:solidFill>
                  <a:prstClr val="black"/>
                </a:solidFill>
              </a:rPr>
              <a:t>made</a:t>
            </a:r>
            <a:endParaRPr lang="cs-CZ" sz="8000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331640" y="1340768"/>
            <a:ext cx="328256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 smtClean="0">
                <a:solidFill>
                  <a:srgbClr val="FF0000"/>
                </a:solidFill>
              </a:rPr>
              <a:t>znamenat</a:t>
            </a:r>
            <a:endParaRPr lang="cs-CZ" sz="6000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364088" y="1412776"/>
            <a:ext cx="273630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 smtClean="0">
                <a:solidFill>
                  <a:srgbClr val="00B0F0"/>
                </a:solidFill>
              </a:rPr>
              <a:t>mean</a:t>
            </a:r>
            <a:endParaRPr lang="cs-CZ" sz="8000" dirty="0">
              <a:solidFill>
                <a:srgbClr val="00B0F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4213568" y="4221088"/>
            <a:ext cx="287783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8000" dirty="0" smtClean="0">
                <a:solidFill>
                  <a:prstClr val="black"/>
                </a:solidFill>
              </a:rPr>
              <a:t>meant</a:t>
            </a:r>
            <a:endParaRPr lang="cs-CZ" sz="8000" dirty="0">
              <a:solidFill>
                <a:prstClr val="black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611560" y="3244334"/>
            <a:ext cx="302433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8000" dirty="0" smtClean="0">
                <a:solidFill>
                  <a:prstClr val="black"/>
                </a:solidFill>
              </a:rPr>
              <a:t>meant</a:t>
            </a:r>
            <a:endParaRPr lang="cs-CZ" sz="8000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1268760"/>
            <a:ext cx="247952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 smtClean="0">
                <a:solidFill>
                  <a:srgbClr val="FF0000"/>
                </a:solidFill>
              </a:rPr>
              <a:t>zaplatit</a:t>
            </a:r>
            <a:endParaRPr lang="cs-CZ" sz="6000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779912" y="1700808"/>
            <a:ext cx="1661224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0" dirty="0" smtClean="0">
                <a:solidFill>
                  <a:srgbClr val="00B0F0"/>
                </a:solidFill>
              </a:rPr>
              <a:t>pay</a:t>
            </a:r>
            <a:endParaRPr lang="cs-CZ" sz="8000" dirty="0">
              <a:solidFill>
                <a:srgbClr val="00B0F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403648" y="3429000"/>
            <a:ext cx="198964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0" dirty="0" smtClean="0"/>
              <a:t>paid</a:t>
            </a:r>
            <a:endParaRPr lang="cs-CZ" sz="8000" dirty="0"/>
          </a:p>
        </p:txBody>
      </p:sp>
      <p:sp>
        <p:nvSpPr>
          <p:cNvPr id="5" name="Obdélník 4"/>
          <p:cNvSpPr/>
          <p:nvPr/>
        </p:nvSpPr>
        <p:spPr>
          <a:xfrm>
            <a:off x="5364088" y="3244334"/>
            <a:ext cx="338437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8000" dirty="0">
                <a:solidFill>
                  <a:prstClr val="black"/>
                </a:solidFill>
              </a:rPr>
              <a:t>paid</a:t>
            </a:r>
            <a:endParaRPr lang="cs-CZ" sz="8000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691680" y="1124744"/>
            <a:ext cx="120827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 smtClean="0">
                <a:solidFill>
                  <a:srgbClr val="FF0000"/>
                </a:solidFill>
              </a:rPr>
              <a:t>dát</a:t>
            </a:r>
            <a:endParaRPr lang="cs-CZ" sz="6000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283968" y="1412776"/>
            <a:ext cx="160492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0" dirty="0" smtClean="0">
                <a:solidFill>
                  <a:srgbClr val="00B0F0"/>
                </a:solidFill>
              </a:rPr>
              <a:t>put</a:t>
            </a:r>
            <a:endParaRPr lang="cs-CZ" sz="8000" dirty="0">
              <a:solidFill>
                <a:srgbClr val="00B0F0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004048" y="3244334"/>
            <a:ext cx="187220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8000" dirty="0">
                <a:solidFill>
                  <a:prstClr val="black"/>
                </a:solidFill>
              </a:rPr>
              <a:t>put</a:t>
            </a:r>
            <a:endParaRPr lang="cs-CZ" sz="8000" dirty="0">
              <a:solidFill>
                <a:prstClr val="black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547664" y="3244334"/>
            <a:ext cx="223224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8000" dirty="0">
                <a:solidFill>
                  <a:prstClr val="black"/>
                </a:solidFill>
              </a:rPr>
              <a:t>put</a:t>
            </a:r>
            <a:endParaRPr lang="cs-CZ" sz="8000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1484784"/>
            <a:ext cx="123719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 smtClean="0">
                <a:solidFill>
                  <a:srgbClr val="FF0000"/>
                </a:solidFill>
              </a:rPr>
              <a:t>číst</a:t>
            </a:r>
            <a:endParaRPr lang="cs-CZ" sz="6000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563888" y="1340768"/>
            <a:ext cx="2069093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0" dirty="0" smtClean="0">
                <a:solidFill>
                  <a:srgbClr val="00B0F0"/>
                </a:solidFill>
              </a:rPr>
              <a:t>read</a:t>
            </a:r>
            <a:endParaRPr lang="cs-CZ" sz="8000" dirty="0">
              <a:solidFill>
                <a:srgbClr val="00B0F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5220072" y="3645024"/>
            <a:ext cx="266429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8000" dirty="0">
                <a:solidFill>
                  <a:prstClr val="black"/>
                </a:solidFill>
              </a:rPr>
              <a:t>read</a:t>
            </a:r>
            <a:endParaRPr lang="cs-CZ" sz="8000" dirty="0">
              <a:solidFill>
                <a:prstClr val="black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547664" y="3244334"/>
            <a:ext cx="273630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8000" dirty="0">
                <a:solidFill>
                  <a:prstClr val="black"/>
                </a:solidFill>
              </a:rPr>
              <a:t>read</a:t>
            </a:r>
            <a:endParaRPr lang="cs-CZ" sz="8000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135</Words>
  <Application>Microsoft Office PowerPoint</Application>
  <PresentationFormat>Předvádění na obrazovce (4:3)</PresentationFormat>
  <Paragraphs>79</Paragraphs>
  <Slides>17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Motiv sady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IRREGULAR VERBS 3</dc:title>
  <dc:creator>OEM</dc:creator>
  <cp:lastModifiedBy>OEM</cp:lastModifiedBy>
  <cp:revision>11</cp:revision>
  <dcterms:created xsi:type="dcterms:W3CDTF">2012-11-20T18:05:59Z</dcterms:created>
  <dcterms:modified xsi:type="dcterms:W3CDTF">2012-11-26T17:27:45Z</dcterms:modified>
</cp:coreProperties>
</file>