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5" r:id="rId2"/>
    <p:sldId id="276" r:id="rId3"/>
    <p:sldId id="27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8" r:id="rId22"/>
    <p:sldId id="27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</a:t>
          </a:r>
          <a:r>
            <a:rPr lang="cs-CZ" sz="2000" smtClean="0"/>
            <a:t>OKRES </a:t>
          </a:r>
          <a:r>
            <a:rPr lang="cs-CZ" sz="2000" smtClean="0"/>
            <a:t>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MEAL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NÁZEV:VY_22_INOVACE_04_AJ3,4_JÍDLO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BCD97F-93F5-467D-8BFF-94FBAF807053}" type="presOf" srcId="{1AE9165A-6B70-4FFD-A49C-881BF73B4F04}" destId="{BD3627E9-8FC8-4A2F-B3EA-FAE798EF81D8}" srcOrd="1" destOrd="0" presId="urn:microsoft.com/office/officeart/2005/8/layout/target3"/>
    <dgm:cxn modelId="{6D30B6F8-19D8-4A7A-A5CE-2F5391B37D2C}" type="presOf" srcId="{D1B46980-6531-4606-95E6-44980827E919}" destId="{2BE915AB-18AA-4053-B92C-3BFC9ED204BB}" srcOrd="1" destOrd="0" presId="urn:microsoft.com/office/officeart/2005/8/layout/target3"/>
    <dgm:cxn modelId="{204465A9-E08A-453E-81B5-A02D765507F9}" type="presOf" srcId="{1F4F8BC0-F267-4379-9FE7-6FFC8B64BAD8}" destId="{017154CD-D9A9-4968-AD11-1207A3C4C00A}" srcOrd="1" destOrd="0" presId="urn:microsoft.com/office/officeart/2005/8/layout/target3"/>
    <dgm:cxn modelId="{942EC7E7-F967-4F63-BB2C-23A26C075D32}" type="presOf" srcId="{26CBEA56-8CFD-48C0-BD6E-2EB16B1FBF42}" destId="{92E1E9E3-D1F0-4866-9424-7ECC0DD990BC}" srcOrd="1" destOrd="0" presId="urn:microsoft.com/office/officeart/2005/8/layout/target3"/>
    <dgm:cxn modelId="{417B688F-0CDA-4B02-8520-CA98943988DF}" type="presOf" srcId="{1AE9165A-6B70-4FFD-A49C-881BF73B4F04}" destId="{A9F01C16-B5C0-47B0-9750-F7E5E11674A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827B6D55-9FC2-4128-B4B7-6DC6D85C0739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E2FD929-7F92-4B0B-A68C-FAB9B2EF04B3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239A117-DCDA-4531-8EC7-C3AB00B79FF3}" type="presOf" srcId="{1F4F8BC0-F267-4379-9FE7-6FFC8B64BAD8}" destId="{C8857ABF-5052-4733-A46C-0F8B764FF76F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A6891028-166E-4639-A8A9-F477B7A302E1}" type="presOf" srcId="{D1D4F407-5343-4D3F-B5B9-D407B03CAEB4}" destId="{AED2198E-93D5-4001-81B4-73124B309672}" srcOrd="1" destOrd="0" presId="urn:microsoft.com/office/officeart/2005/8/layout/target3"/>
    <dgm:cxn modelId="{3C2DD6B9-EE69-4F34-85A6-CD78996237D0}" type="presOf" srcId="{757F3AB3-0718-4624-B441-E567A8F0AB56}" destId="{333A1088-737F-45CB-B68E-254E46348037}" srcOrd="0" destOrd="0" presId="urn:microsoft.com/office/officeart/2005/8/layout/target3"/>
    <dgm:cxn modelId="{613BDBEA-BE7C-4614-ACB9-5CD878EF507D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A7EE15D7-E0EF-4B38-A4DC-683DA74C8CE8}" type="presParOf" srcId="{333A1088-737F-45CB-B68E-254E46348037}" destId="{F5ABB229-8D3B-4694-996A-96F23CF14429}" srcOrd="0" destOrd="0" presId="urn:microsoft.com/office/officeart/2005/8/layout/target3"/>
    <dgm:cxn modelId="{ED3D9382-A257-46A2-A821-B817AB09F935}" type="presParOf" srcId="{333A1088-737F-45CB-B68E-254E46348037}" destId="{F41139FD-01EE-4571-8B17-4FB00FC51163}" srcOrd="1" destOrd="0" presId="urn:microsoft.com/office/officeart/2005/8/layout/target3"/>
    <dgm:cxn modelId="{AD73BD76-C1D4-465C-83FE-83FD0C8541B4}" type="presParOf" srcId="{333A1088-737F-45CB-B68E-254E46348037}" destId="{D005CE8C-CC26-4C3E-AC11-E15060ECD759}" srcOrd="2" destOrd="0" presId="urn:microsoft.com/office/officeart/2005/8/layout/target3"/>
    <dgm:cxn modelId="{0884B198-25C9-4DD1-8AA5-A471DBA0A1F0}" type="presParOf" srcId="{333A1088-737F-45CB-B68E-254E46348037}" destId="{2C702D82-9B77-49B7-9568-BB8EB47C3372}" srcOrd="3" destOrd="0" presId="urn:microsoft.com/office/officeart/2005/8/layout/target3"/>
    <dgm:cxn modelId="{CAED6612-7499-4646-B2B3-4ED6612B17B5}" type="presParOf" srcId="{333A1088-737F-45CB-B68E-254E46348037}" destId="{A52A0455-90FF-4808-ABD0-F02540D31D5A}" srcOrd="4" destOrd="0" presId="urn:microsoft.com/office/officeart/2005/8/layout/target3"/>
    <dgm:cxn modelId="{3E8B3C6A-BDF6-40F0-8F37-4DF49C8CB12A}" type="presParOf" srcId="{333A1088-737F-45CB-B68E-254E46348037}" destId="{6140AFEC-043D-4C43-A2F9-D0F5331DF3A3}" srcOrd="5" destOrd="0" presId="urn:microsoft.com/office/officeart/2005/8/layout/target3"/>
    <dgm:cxn modelId="{6843CE82-21E4-4893-AAA9-A1E2E7B7F752}" type="presParOf" srcId="{333A1088-737F-45CB-B68E-254E46348037}" destId="{71A10DEB-455E-4133-A618-0A0EE82A21E3}" srcOrd="6" destOrd="0" presId="urn:microsoft.com/office/officeart/2005/8/layout/target3"/>
    <dgm:cxn modelId="{C4AE3A42-9CB4-4B8A-82C3-D1FA141327BD}" type="presParOf" srcId="{333A1088-737F-45CB-B68E-254E46348037}" destId="{DA6A876D-6D25-492F-8BDC-9AE6A6CFB1FA}" srcOrd="7" destOrd="0" presId="urn:microsoft.com/office/officeart/2005/8/layout/target3"/>
    <dgm:cxn modelId="{594FE411-C1CB-4FA8-AD0D-3F307B9EEF10}" type="presParOf" srcId="{333A1088-737F-45CB-B68E-254E46348037}" destId="{A9F01C16-B5C0-47B0-9750-F7E5E11674A0}" srcOrd="8" destOrd="0" presId="urn:microsoft.com/office/officeart/2005/8/layout/target3"/>
    <dgm:cxn modelId="{96B0CD36-A349-4ABA-855B-9827E640DBD5}" type="presParOf" srcId="{333A1088-737F-45CB-B68E-254E46348037}" destId="{5C0CF724-3222-4429-B09A-F154A62FD507}" srcOrd="9" destOrd="0" presId="urn:microsoft.com/office/officeart/2005/8/layout/target3"/>
    <dgm:cxn modelId="{A9F5FF9A-363D-4D19-AA4A-DA3D23699CBD}" type="presParOf" srcId="{333A1088-737F-45CB-B68E-254E46348037}" destId="{71A5FEA7-FE77-4220-960F-2AB7AE466FE5}" srcOrd="10" destOrd="0" presId="urn:microsoft.com/office/officeart/2005/8/layout/target3"/>
    <dgm:cxn modelId="{CEB7C463-52FE-43B6-8BA0-11AB1792FA47}" type="presParOf" srcId="{333A1088-737F-45CB-B68E-254E46348037}" destId="{C8857ABF-5052-4733-A46C-0F8B764FF76F}" srcOrd="11" destOrd="0" presId="urn:microsoft.com/office/officeart/2005/8/layout/target3"/>
    <dgm:cxn modelId="{8FF38024-0E4B-40A0-8687-BB7875208070}" type="presParOf" srcId="{333A1088-737F-45CB-B68E-254E46348037}" destId="{1839E65E-6E97-41D2-A171-98C033275D27}" srcOrd="12" destOrd="0" presId="urn:microsoft.com/office/officeart/2005/8/layout/target3"/>
    <dgm:cxn modelId="{8392F51E-C0D2-4BE6-8BAC-0EB2D957632C}" type="presParOf" srcId="{333A1088-737F-45CB-B68E-254E46348037}" destId="{914F10DC-A7FA-462B-9334-03354AC7EA9F}" srcOrd="13" destOrd="0" presId="urn:microsoft.com/office/officeart/2005/8/layout/target3"/>
    <dgm:cxn modelId="{42BCBB04-C289-4121-878B-29B09F5B3804}" type="presParOf" srcId="{333A1088-737F-45CB-B68E-254E46348037}" destId="{5583D5C5-FAFF-4548-819C-80E289F73770}" srcOrd="14" destOrd="0" presId="urn:microsoft.com/office/officeart/2005/8/layout/target3"/>
    <dgm:cxn modelId="{87115D84-1B1D-4768-AC55-5EDD58FECA17}" type="presParOf" srcId="{333A1088-737F-45CB-B68E-254E46348037}" destId="{AED2198E-93D5-4001-81B4-73124B309672}" srcOrd="15" destOrd="0" presId="urn:microsoft.com/office/officeart/2005/8/layout/target3"/>
    <dgm:cxn modelId="{B5FE0B1C-663C-4FA9-86A2-C88A8BE6CDF3}" type="presParOf" srcId="{333A1088-737F-45CB-B68E-254E46348037}" destId="{2BE915AB-18AA-4053-B92C-3BFC9ED204BB}" srcOrd="16" destOrd="0" presId="urn:microsoft.com/office/officeart/2005/8/layout/target3"/>
    <dgm:cxn modelId="{74944C74-309A-4BB0-A82A-652BE240F837}" type="presParOf" srcId="{333A1088-737F-45CB-B68E-254E46348037}" destId="{BD3627E9-8FC8-4A2F-B3EA-FAE798EF81D8}" srcOrd="17" destOrd="0" presId="urn:microsoft.com/office/officeart/2005/8/layout/target3"/>
    <dgm:cxn modelId="{8D102D1D-BF04-4E08-BBC2-5AC9C49727AB}" type="presParOf" srcId="{333A1088-737F-45CB-B68E-254E46348037}" destId="{017154CD-D9A9-4968-AD11-1207A3C4C00A}" srcOrd="18" destOrd="0" presId="urn:microsoft.com/office/officeart/2005/8/layout/target3"/>
    <dgm:cxn modelId="{1A954712-1184-4B22-9349-DD0F461E8BE1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</a:t>
          </a:r>
          <a:r>
            <a:rPr lang="cs-CZ" sz="2000" kern="1200" smtClean="0"/>
            <a:t>OKRES </a:t>
          </a:r>
          <a:r>
            <a:rPr lang="cs-CZ" sz="2000" kern="1200" smtClean="0"/>
            <a:t>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NÁZEV:VY_22_INOVACE_04_AJ3,4_JÍDLO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MEAL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D69A619-F659-4C4C-B69E-53842248597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FA6D44D-BF90-4A87-904A-38259C796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9A619-F659-4C4C-B69E-53842248597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6D44D-BF90-4A87-904A-38259C796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D69A619-F659-4C4C-B69E-53842248597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FA6D44D-BF90-4A87-904A-38259C796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9A619-F659-4C4C-B69E-53842248597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6D44D-BF90-4A87-904A-38259C796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9A619-F659-4C4C-B69E-53842248597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6D44D-BF90-4A87-904A-38259C796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9A619-F659-4C4C-B69E-53842248597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6D44D-BF90-4A87-904A-38259C796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D69A619-F659-4C4C-B69E-53842248597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6D44D-BF90-4A87-904A-38259C796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9A619-F659-4C4C-B69E-53842248597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6D44D-BF90-4A87-904A-38259C796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9A619-F659-4C4C-B69E-53842248597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6D44D-BF90-4A87-904A-38259C7963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9A619-F659-4C4C-B69E-53842248597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6D44D-BF90-4A87-904A-38259C796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D69A619-F659-4C4C-B69E-53842248597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FA6D44D-BF90-4A87-904A-38259C796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D69A619-F659-4C4C-B69E-53842248597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FA6D44D-BF90-4A87-904A-38259C796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1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9.wmf"/><Relationship Id="rId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844824"/>
            <a:ext cx="7884368" cy="29361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3. a 4.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 Jídlo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4509120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http://office.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MEAL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FLASHCARDS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em\Local Settings\Temporary Internet Files\Content.IE5\F01V0XWF\MC9003000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892968"/>
            <a:ext cx="4616062" cy="376016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355977" y="4221088"/>
            <a:ext cx="25202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sugar</a:t>
            </a: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4355976" y="4077072"/>
            <a:ext cx="2088232" cy="1346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oem\Local Settings\Temporary Internet Files\Content.IE5\DM60RSL0\MC9002503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5986422" cy="599910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436096" y="1916832"/>
            <a:ext cx="36364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honey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5436096" y="2060848"/>
            <a:ext cx="2160240" cy="1346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oem\Local Settings\Temporary Internet Files\Content.IE5\F01V0XWF\MC9001989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7" y="332656"/>
            <a:ext cx="5832648" cy="56166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99992" y="5301208"/>
            <a:ext cx="387416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bread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4644008" y="5445224"/>
            <a:ext cx="2138536" cy="1274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oem\Local Settings\Temporary Internet Files\Content.IE5\GJV3FOCN\MC9000884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16832"/>
            <a:ext cx="8136904" cy="410445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627784" y="620688"/>
            <a:ext cx="4536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sausages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2699792" y="908720"/>
            <a:ext cx="316835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oem\Local Settings\Temporary Internet Files\Content.IE5\G4MHX7XA\MC9001123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84859" y="1378001"/>
            <a:ext cx="6374282" cy="410199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96136" y="1268760"/>
            <a:ext cx="223556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egg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5868144" y="1628800"/>
            <a:ext cx="115212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oem\Local Settings\Temporary Internet Files\Content.IE5\F01V0XWF\MC9002871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764704"/>
            <a:ext cx="3816424" cy="468052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24128" y="2492896"/>
            <a:ext cx="20882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jam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5796136" y="2636912"/>
            <a:ext cx="151216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oem\Local Settings\Temporary Internet Files\Content.IE5\DM60RSL0\MC9002321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132856"/>
            <a:ext cx="7272808" cy="374441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131840" y="620688"/>
            <a:ext cx="55967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butter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3203848" y="836712"/>
            <a:ext cx="2426568" cy="98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Documents and Settings\oem\Local Settings\Temporary Internet Files\Content.IE5\DM60RSL0\MC9000386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908720"/>
            <a:ext cx="3600400" cy="511256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24128" y="2636912"/>
            <a:ext cx="25202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milk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5796136" y="2852936"/>
            <a:ext cx="151216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oem\Local Settings\Temporary Internet Files\Content.IE5\G4MHX7XA\MC9004124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1393" y="1077827"/>
            <a:ext cx="4502655" cy="501546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652120" y="2204864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cake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5724128" y="2420888"/>
            <a:ext cx="1922512" cy="1274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oem\Local Settings\Temporary Internet Files\Content.IE5\GJV3FOCN\MC9004418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62362" y="2528887"/>
            <a:ext cx="1819275" cy="1800225"/>
          </a:xfrm>
          <a:prstGeom prst="rect">
            <a:avLst/>
          </a:prstGeom>
          <a:noFill/>
        </p:spPr>
      </p:pic>
      <p:pic>
        <p:nvPicPr>
          <p:cNvPr id="10243" name="Picture 3" descr="C:\Documents and Settings\oem\Local Settings\Temporary Internet Files\Content.IE5\GJV3FOCN\MC9004418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908720"/>
            <a:ext cx="5544616" cy="548939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868144" y="1196752"/>
            <a:ext cx="25934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meat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6012160" y="1412776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oem\Local Settings\Temporary Internet Files\Content.IE5\G4MHX7XA\MC90044177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4480" y="1203648"/>
            <a:ext cx="4169568" cy="416956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860032" y="4005064"/>
            <a:ext cx="42369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cheese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5004048" y="4221088"/>
            <a:ext cx="252028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Documents and Settings\oem\Local Settings\Temporary Internet Files\Content.IE5\GJV3FOCN\MC9000899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628800"/>
            <a:ext cx="6048672" cy="439248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436096" y="908720"/>
            <a:ext cx="23042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fish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5508104" y="980728"/>
            <a:ext cx="149046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Documents and Settings\oem\Local Settings\Temporary Internet Files\Content.IE5\DM60RSL0\MC9002804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060848"/>
            <a:ext cx="7200800" cy="374441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499992" y="764704"/>
            <a:ext cx="31035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chicken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4572000" y="908720"/>
            <a:ext cx="266429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Documents and Settings\oem\Local Settings\Temporary Internet Files\Content.IE5\F01V0XWF\MC9002902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5803" y="1329758"/>
            <a:ext cx="4430253" cy="433149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372200" y="1844824"/>
            <a:ext cx="11862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/>
              <a:t>tea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6444208" y="1988840"/>
            <a:ext cx="13464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Documents and Settings\oem\Local Settings\Temporary Internet Files\Content.IE5\DM60RSL0\MC90043391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916832"/>
            <a:ext cx="3730724" cy="40187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148064" y="2348880"/>
            <a:ext cx="26929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coffee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276872"/>
            <a:ext cx="22825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oem\Local Settings\Temporary Internet Files\Content.IE5\F01V0XWF\MC9000884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00808"/>
            <a:ext cx="4671588" cy="382961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652120" y="1916832"/>
            <a:ext cx="283809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salami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5796136" y="2060848"/>
            <a:ext cx="21602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36724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Přiřaď názvy 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72816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cake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980728"/>
            <a:ext cx="19367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chicken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573016"/>
            <a:ext cx="15861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tea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5" y="4077072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fish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780928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cheese</a:t>
            </a:r>
            <a:endParaRPr lang="cs-CZ" sz="4000" dirty="0"/>
          </a:p>
        </p:txBody>
      </p:sp>
      <p:pic>
        <p:nvPicPr>
          <p:cNvPr id="8" name="Picture 2" descr="C:\Documents and Settings\oem\Local Settings\Temporary Internet Files\Content.IE5\G4MHX7XA\MC90044177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276872"/>
            <a:ext cx="1375048" cy="1152128"/>
          </a:xfrm>
          <a:prstGeom prst="rect">
            <a:avLst/>
          </a:prstGeom>
          <a:noFill/>
        </p:spPr>
      </p:pic>
      <p:pic>
        <p:nvPicPr>
          <p:cNvPr id="10" name="Picture 2" descr="C:\Documents and Settings\oem\Local Settings\Temporary Internet Files\Content.IE5\GJV3FOCN\MC9000899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628800"/>
            <a:ext cx="2232248" cy="1307288"/>
          </a:xfrm>
          <a:prstGeom prst="rect">
            <a:avLst/>
          </a:prstGeom>
          <a:noFill/>
        </p:spPr>
      </p:pic>
      <p:pic>
        <p:nvPicPr>
          <p:cNvPr id="11" name="Picture 2" descr="C:\Documents and Settings\oem\Local Settings\Temporary Internet Files\Content.IE5\G4MHX7XA\MC9004124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3933056"/>
            <a:ext cx="1872208" cy="2160240"/>
          </a:xfrm>
          <a:prstGeom prst="rect">
            <a:avLst/>
          </a:prstGeom>
          <a:noFill/>
        </p:spPr>
      </p:pic>
      <p:pic>
        <p:nvPicPr>
          <p:cNvPr id="12" name="Picture 2" descr="C:\Documents and Settings\oem\Local Settings\Temporary Internet Files\Content.IE5\DM60RSL0\MC9002804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4797152"/>
            <a:ext cx="3184969" cy="1584176"/>
          </a:xfrm>
          <a:prstGeom prst="rect">
            <a:avLst/>
          </a:prstGeom>
          <a:noFill/>
        </p:spPr>
      </p:pic>
      <p:pic>
        <p:nvPicPr>
          <p:cNvPr id="13" name="Picture 2" descr="C:\Documents and Settings\oem\Local Settings\Temporary Internet Files\Content.IE5\F01V0XWF\MC9002902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2276872"/>
            <a:ext cx="1872208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salami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60032" y="3140968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coffee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5373216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meat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2060848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milk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5" y="2708920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butter</a:t>
            </a:r>
            <a:endParaRPr lang="cs-CZ" sz="4000" dirty="0"/>
          </a:p>
        </p:txBody>
      </p:sp>
      <p:pic>
        <p:nvPicPr>
          <p:cNvPr id="8" name="Picture 2" descr="C:\Documents and Settings\oem\Local Settings\Temporary Internet Files\Content.IE5\F01V0XWF\MC9000884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61048"/>
            <a:ext cx="2376264" cy="2029416"/>
          </a:xfrm>
          <a:prstGeom prst="rect">
            <a:avLst/>
          </a:prstGeom>
          <a:noFill/>
        </p:spPr>
      </p:pic>
      <p:pic>
        <p:nvPicPr>
          <p:cNvPr id="10" name="Picture 3" descr="C:\Documents and Settings\oem\Local Settings\Temporary Internet Files\Content.IE5\DM60RSL0\MC9000386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796133" y="4221088"/>
            <a:ext cx="1584175" cy="2304256"/>
          </a:xfrm>
          <a:prstGeom prst="rect">
            <a:avLst/>
          </a:prstGeom>
          <a:noFill/>
        </p:spPr>
      </p:pic>
      <p:pic>
        <p:nvPicPr>
          <p:cNvPr id="11" name="Picture 2" descr="C:\Documents and Settings\oem\Local Settings\Temporary Internet Files\Content.IE5\DM60RSL0\MC90043391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188639"/>
            <a:ext cx="2558443" cy="2252609"/>
          </a:xfrm>
          <a:prstGeom prst="rect">
            <a:avLst/>
          </a:prstGeom>
          <a:noFill/>
        </p:spPr>
      </p:pic>
      <p:pic>
        <p:nvPicPr>
          <p:cNvPr id="12" name="Picture 2" descr="C:\Documents and Settings\oem\Local Settings\Temporary Internet Files\Content.IE5\DM60RSL0\MC90023219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980728"/>
            <a:ext cx="2808312" cy="1440160"/>
          </a:xfrm>
          <a:prstGeom prst="rect">
            <a:avLst/>
          </a:prstGeom>
          <a:noFill/>
        </p:spPr>
      </p:pic>
      <p:pic>
        <p:nvPicPr>
          <p:cNvPr id="13" name="Picture 3" descr="C:\Documents and Settings\oem\Local Settings\Temporary Internet Files\Content.IE5\GJV3FOCN\MC90044185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2807466"/>
            <a:ext cx="2664296" cy="26377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1484784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jam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96136" y="2132856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sausages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4869160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sugar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5292080" y="3244334"/>
            <a:ext cx="10801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 smtClean="0"/>
              <a:t>egg</a:t>
            </a:r>
            <a:endParaRPr lang="cs-CZ" sz="4000" dirty="0"/>
          </a:p>
        </p:txBody>
      </p:sp>
      <p:pic>
        <p:nvPicPr>
          <p:cNvPr id="6" name="Picture 2" descr="C:\Documents and Settings\oem\Local Settings\Temporary Internet Files\Content.IE5\G4MHX7XA\MC9001123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204864"/>
            <a:ext cx="2190272" cy="1409491"/>
          </a:xfrm>
          <a:prstGeom prst="rect">
            <a:avLst/>
          </a:prstGeom>
          <a:noFill/>
        </p:spPr>
      </p:pic>
      <p:pic>
        <p:nvPicPr>
          <p:cNvPr id="7" name="Picture 2" descr="C:\Documents and Settings\oem\Local Settings\Temporary Internet Files\Content.IE5\F01V0XWF\MC9002871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1" y="2780928"/>
            <a:ext cx="2295569" cy="2702600"/>
          </a:xfrm>
          <a:prstGeom prst="rect">
            <a:avLst/>
          </a:prstGeom>
          <a:noFill/>
        </p:spPr>
      </p:pic>
      <p:pic>
        <p:nvPicPr>
          <p:cNvPr id="8" name="Picture 2" descr="C:\Documents and Settings\oem\Local Settings\Temporary Internet Files\Content.IE5\GJV3FOCN\MC9000884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3950898"/>
            <a:ext cx="4104456" cy="2070389"/>
          </a:xfrm>
          <a:prstGeom prst="rect">
            <a:avLst/>
          </a:prstGeom>
          <a:noFill/>
        </p:spPr>
      </p:pic>
      <p:pic>
        <p:nvPicPr>
          <p:cNvPr id="9" name="Picture 2" descr="C:\Documents and Settings\oem\Local Settings\Temporary Internet Files\Content.IE5\F01V0XWF\MC9003000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188640"/>
            <a:ext cx="2224698" cy="181220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11560" y="5589240"/>
            <a:ext cx="15552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honey</a:t>
            </a:r>
            <a:endParaRPr lang="cs-CZ" sz="4000" dirty="0"/>
          </a:p>
        </p:txBody>
      </p:sp>
      <p:pic>
        <p:nvPicPr>
          <p:cNvPr id="11" name="Picture 3" descr="C:\Documents and Settings\oem\Local Settings\Temporary Internet Files\Content.IE5\DM60RSL0\MC90025038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179511" y="260648"/>
            <a:ext cx="2645255" cy="26508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85</TotalTime>
  <Words>97</Words>
  <Application>Microsoft Office PowerPoint</Application>
  <PresentationFormat>Předvádění na obrazovce (4:3)</PresentationFormat>
  <Paragraphs>53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Bohatý</vt:lpstr>
      <vt:lpstr>Snímek 1</vt:lpstr>
      <vt:lpstr>Snímek 2</vt:lpstr>
      <vt:lpstr>MEAL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MEAL</dc:title>
  <dc:creator>Ing. Miloš Holcner</dc:creator>
  <cp:lastModifiedBy>OEM</cp:lastModifiedBy>
  <cp:revision>14</cp:revision>
  <dcterms:created xsi:type="dcterms:W3CDTF">2012-01-06T17:27:53Z</dcterms:created>
  <dcterms:modified xsi:type="dcterms:W3CDTF">2012-11-26T17:30:29Z</dcterms:modified>
</cp:coreProperties>
</file>