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56" r:id="rId4"/>
    <p:sldId id="257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BENE3OV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</a:t>
          </a:r>
          <a:r>
            <a:rPr lang="en-US" sz="2000" dirty="0" smtClean="0"/>
            <a:t>S</a:t>
          </a:r>
          <a:r>
            <a:rPr lang="cs-CZ" sz="2000" dirty="0" smtClean="0"/>
            <a:t>C</a:t>
          </a:r>
          <a:r>
            <a:rPr lang="en-US" sz="2000" dirty="0" smtClean="0"/>
            <a:t>HOOL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NÁZEV:VY_22_INOVACE_0</a:t>
          </a:r>
          <a:r>
            <a:rPr lang="en-US" sz="2000" dirty="0" smtClean="0"/>
            <a:t>5</a:t>
          </a:r>
          <a:r>
            <a:rPr lang="cs-CZ" sz="2000" smtClean="0"/>
            <a:t>_AJ3,4</a:t>
          </a:r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3AE37D0-C27E-4848-ACE2-27AFA75D8907}" type="presOf" srcId="{D1D4F407-5343-4D3F-B5B9-D407B03CAEB4}" destId="{AED2198E-93D5-4001-81B4-73124B309672}" srcOrd="1" destOrd="0" presId="urn:microsoft.com/office/officeart/2005/8/layout/target3"/>
    <dgm:cxn modelId="{52DBAEE4-9F5C-47C5-AB3E-EC318205C232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8D969D0B-8803-470E-8E9D-41FFCCF7F04A}" type="presOf" srcId="{26CBEA56-8CFD-48C0-BD6E-2EB16B1FBF42}" destId="{92E1E9E3-D1F0-4866-9424-7ECC0DD990BC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A51967-682E-4247-A51A-70930625D5D3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8C1BF0A-3B10-4568-A4CA-C3C61B88A52F}" type="presOf" srcId="{757F3AB3-0718-4624-B441-E567A8F0AB56}" destId="{333A1088-737F-45CB-B68E-254E46348037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95D577CE-AF83-44FB-ACD2-23F8A12893B4}" type="presOf" srcId="{1AE9165A-6B70-4FFD-A49C-881BF73B4F04}" destId="{BD3627E9-8FC8-4A2F-B3EA-FAE798EF81D8}" srcOrd="1" destOrd="0" presId="urn:microsoft.com/office/officeart/2005/8/layout/target3"/>
    <dgm:cxn modelId="{DB815882-EA3F-4A1D-A2A8-612794F0E372}" type="presOf" srcId="{1F4F8BC0-F267-4379-9FE7-6FFC8B64BAD8}" destId="{017154CD-D9A9-4968-AD11-1207A3C4C00A}" srcOrd="1" destOrd="0" presId="urn:microsoft.com/office/officeart/2005/8/layout/target3"/>
    <dgm:cxn modelId="{13F6E4C2-3DE4-4243-B12D-936CC96B0664}" type="presOf" srcId="{26CBEA56-8CFD-48C0-BD6E-2EB16B1FBF42}" destId="{5583D5C5-FAFF-4548-819C-80E289F73770}" srcOrd="0" destOrd="0" presId="urn:microsoft.com/office/officeart/2005/8/layout/target3"/>
    <dgm:cxn modelId="{C7EB5934-C7F9-4F20-BE18-38678AD618DE}" type="presOf" srcId="{1AE9165A-6B70-4FFD-A49C-881BF73B4F04}" destId="{A9F01C16-B5C0-47B0-9750-F7E5E11674A0}" srcOrd="0" destOrd="0" presId="urn:microsoft.com/office/officeart/2005/8/layout/target3"/>
    <dgm:cxn modelId="{96E1E613-9241-4EF7-B207-95C55F579691}" type="presOf" srcId="{D1B46980-6531-4606-95E6-44980827E919}" destId="{6140AFEC-043D-4C43-A2F9-D0F5331DF3A3}" srcOrd="0" destOrd="0" presId="urn:microsoft.com/office/officeart/2005/8/layout/target3"/>
    <dgm:cxn modelId="{6680BB36-14D5-4CEE-A66D-4648B864B0D9}" type="presOf" srcId="{1F4F8BC0-F267-4379-9FE7-6FFC8B64BAD8}" destId="{C8857ABF-5052-4733-A46C-0F8B764FF76F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1A6922BF-9969-4143-AA7C-503590331CD3}" type="presParOf" srcId="{333A1088-737F-45CB-B68E-254E46348037}" destId="{F5ABB229-8D3B-4694-996A-96F23CF14429}" srcOrd="0" destOrd="0" presId="urn:microsoft.com/office/officeart/2005/8/layout/target3"/>
    <dgm:cxn modelId="{DFC3DFE4-CD35-4B72-8C32-18046B74A0F6}" type="presParOf" srcId="{333A1088-737F-45CB-B68E-254E46348037}" destId="{F41139FD-01EE-4571-8B17-4FB00FC51163}" srcOrd="1" destOrd="0" presId="urn:microsoft.com/office/officeart/2005/8/layout/target3"/>
    <dgm:cxn modelId="{767FD3C0-C58E-4CB3-BD7E-2F66A5F720C7}" type="presParOf" srcId="{333A1088-737F-45CB-B68E-254E46348037}" destId="{D005CE8C-CC26-4C3E-AC11-E15060ECD759}" srcOrd="2" destOrd="0" presId="urn:microsoft.com/office/officeart/2005/8/layout/target3"/>
    <dgm:cxn modelId="{1D78A017-C781-4B97-9A64-9560441E2F44}" type="presParOf" srcId="{333A1088-737F-45CB-B68E-254E46348037}" destId="{2C702D82-9B77-49B7-9568-BB8EB47C3372}" srcOrd="3" destOrd="0" presId="urn:microsoft.com/office/officeart/2005/8/layout/target3"/>
    <dgm:cxn modelId="{3304E48F-6B4F-4708-8F41-2E2EDD0DA77A}" type="presParOf" srcId="{333A1088-737F-45CB-B68E-254E46348037}" destId="{A52A0455-90FF-4808-ABD0-F02540D31D5A}" srcOrd="4" destOrd="0" presId="urn:microsoft.com/office/officeart/2005/8/layout/target3"/>
    <dgm:cxn modelId="{36E9F813-681C-4E2B-B386-5F29513FC7E5}" type="presParOf" srcId="{333A1088-737F-45CB-B68E-254E46348037}" destId="{6140AFEC-043D-4C43-A2F9-D0F5331DF3A3}" srcOrd="5" destOrd="0" presId="urn:microsoft.com/office/officeart/2005/8/layout/target3"/>
    <dgm:cxn modelId="{D604ABF6-A443-435D-8081-C338C1BE07BA}" type="presParOf" srcId="{333A1088-737F-45CB-B68E-254E46348037}" destId="{71A10DEB-455E-4133-A618-0A0EE82A21E3}" srcOrd="6" destOrd="0" presId="urn:microsoft.com/office/officeart/2005/8/layout/target3"/>
    <dgm:cxn modelId="{6B483159-C5CB-427F-8679-A028626A240E}" type="presParOf" srcId="{333A1088-737F-45CB-B68E-254E46348037}" destId="{DA6A876D-6D25-492F-8BDC-9AE6A6CFB1FA}" srcOrd="7" destOrd="0" presId="urn:microsoft.com/office/officeart/2005/8/layout/target3"/>
    <dgm:cxn modelId="{4DD0A00F-8770-45B4-9C34-A9A48767F2F6}" type="presParOf" srcId="{333A1088-737F-45CB-B68E-254E46348037}" destId="{A9F01C16-B5C0-47B0-9750-F7E5E11674A0}" srcOrd="8" destOrd="0" presId="urn:microsoft.com/office/officeart/2005/8/layout/target3"/>
    <dgm:cxn modelId="{9687FE91-FF3B-4BA3-BE13-5CF10169F0CA}" type="presParOf" srcId="{333A1088-737F-45CB-B68E-254E46348037}" destId="{5C0CF724-3222-4429-B09A-F154A62FD507}" srcOrd="9" destOrd="0" presId="urn:microsoft.com/office/officeart/2005/8/layout/target3"/>
    <dgm:cxn modelId="{1E6518D8-A197-49AF-BD68-A53271CFD034}" type="presParOf" srcId="{333A1088-737F-45CB-B68E-254E46348037}" destId="{71A5FEA7-FE77-4220-960F-2AB7AE466FE5}" srcOrd="10" destOrd="0" presId="urn:microsoft.com/office/officeart/2005/8/layout/target3"/>
    <dgm:cxn modelId="{378A23CB-90FD-4A91-B289-F4EEBAA65573}" type="presParOf" srcId="{333A1088-737F-45CB-B68E-254E46348037}" destId="{C8857ABF-5052-4733-A46C-0F8B764FF76F}" srcOrd="11" destOrd="0" presId="urn:microsoft.com/office/officeart/2005/8/layout/target3"/>
    <dgm:cxn modelId="{DDE48A91-51C0-47EC-B45F-C68A10F290E3}" type="presParOf" srcId="{333A1088-737F-45CB-B68E-254E46348037}" destId="{1839E65E-6E97-41D2-A171-98C033275D27}" srcOrd="12" destOrd="0" presId="urn:microsoft.com/office/officeart/2005/8/layout/target3"/>
    <dgm:cxn modelId="{6A546AF4-CDE0-4DC6-A41E-AF1FEE4829D4}" type="presParOf" srcId="{333A1088-737F-45CB-B68E-254E46348037}" destId="{914F10DC-A7FA-462B-9334-03354AC7EA9F}" srcOrd="13" destOrd="0" presId="urn:microsoft.com/office/officeart/2005/8/layout/target3"/>
    <dgm:cxn modelId="{E3BC098E-ABD2-4486-BAD8-AEEBC3BC47D6}" type="presParOf" srcId="{333A1088-737F-45CB-B68E-254E46348037}" destId="{5583D5C5-FAFF-4548-819C-80E289F73770}" srcOrd="14" destOrd="0" presId="urn:microsoft.com/office/officeart/2005/8/layout/target3"/>
    <dgm:cxn modelId="{407856A4-32D5-4469-8C2A-CA669ADF1C42}" type="presParOf" srcId="{333A1088-737F-45CB-B68E-254E46348037}" destId="{AED2198E-93D5-4001-81B4-73124B309672}" srcOrd="15" destOrd="0" presId="urn:microsoft.com/office/officeart/2005/8/layout/target3"/>
    <dgm:cxn modelId="{7620FE9D-6013-4F27-BE83-6809074F4CFE}" type="presParOf" srcId="{333A1088-737F-45CB-B68E-254E46348037}" destId="{2BE915AB-18AA-4053-B92C-3BFC9ED204BB}" srcOrd="16" destOrd="0" presId="urn:microsoft.com/office/officeart/2005/8/layout/target3"/>
    <dgm:cxn modelId="{12233CE4-AE4F-4215-B7C4-604432AE0699}" type="presParOf" srcId="{333A1088-737F-45CB-B68E-254E46348037}" destId="{BD3627E9-8FC8-4A2F-B3EA-FAE798EF81D8}" srcOrd="17" destOrd="0" presId="urn:microsoft.com/office/officeart/2005/8/layout/target3"/>
    <dgm:cxn modelId="{8CA84A6C-CC20-45BF-A476-9EB27FA63F43}" type="presParOf" srcId="{333A1088-737F-45CB-B68E-254E46348037}" destId="{017154CD-D9A9-4968-AD11-1207A3C4C00A}" srcOrd="18" destOrd="0" presId="urn:microsoft.com/office/officeart/2005/8/layout/target3"/>
    <dgm:cxn modelId="{1423607A-C277-4E99-8B93-C16EF6E8A78F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BENE3OV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DA6A876D-6D25-492F-8BDC-9AE6A6CFB1FA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NÁZEV:VY_22_INOVACE_0</a:t>
          </a:r>
          <a:r>
            <a:rPr lang="en-US" sz="2000" kern="1200" dirty="0" smtClean="0"/>
            <a:t>5</a:t>
          </a:r>
          <a:r>
            <a:rPr lang="cs-CZ" sz="2000" kern="1200" smtClean="0"/>
            <a:t>_AJ3,4</a:t>
          </a: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273857" y="815268"/>
        <a:ext cx="6498543" cy="407634"/>
      </dsp:txXfrm>
    </dsp:sp>
    <dsp:sp modelId="{71A5FEA7-FE77-4220-960F-2AB7AE466FE5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</a:t>
          </a:r>
          <a:r>
            <a:rPr lang="en-US" sz="2000" kern="1200" dirty="0" smtClean="0"/>
            <a:t>S</a:t>
          </a:r>
          <a:r>
            <a:rPr lang="cs-CZ" sz="2000" kern="1200" dirty="0" smtClean="0"/>
            <a:t>C</a:t>
          </a:r>
          <a:r>
            <a:rPr lang="en-US" sz="2000" kern="1200" dirty="0" smtClean="0"/>
            <a:t>HOOL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914F10DC-A7FA-462B-9334-03354AC7EA9F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85D5FA-F274-4AA7-AA05-FA3AF92F5EDC}" type="datetimeFigureOut">
              <a:rPr lang="cs-CZ" smtClean="0"/>
              <a:pPr/>
              <a:t>26.11.2012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7262AE-FBE3-42FD-9D6A-C0D3172A4A1B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wmf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764261219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1268760"/>
            <a:ext cx="7884368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3. a 4. 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Obsahuje obrázky se slovní zásobou významového okruhu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 </a:t>
            </a: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Š</a:t>
            </a:r>
            <a:r>
              <a:rPr lang="en-US" sz="2800" dirty="0" smtClean="0">
                <a:solidFill>
                  <a:prstClr val="black"/>
                </a:solidFill>
                <a:latin typeface="Arial" charset="0"/>
              </a:rPr>
              <a:t>kola</a:t>
            </a: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osvojují a procvičují slovní zásobu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Spojují na interaktivní tabuli výraz s obrázkem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Řeší osmisměrku / řešení na závěr /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54868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 rot="10800000" flipV="1">
            <a:off x="971600" y="5491550"/>
            <a:ext cx="588640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6000" dirty="0" smtClean="0">
                <a:solidFill>
                  <a:srgbClr val="FF0000"/>
                </a:solidFill>
              </a:rPr>
              <a:t>SCHOOL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70C0"/>
                </a:solidFill>
              </a:rPr>
              <a:t>IN THE CLASSROOM</a:t>
            </a:r>
            <a:endParaRPr lang="cs-CZ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oem\Local Settings\Temporary Internet Files\Content.IE5\GJV3FOCN\MC90034335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836712"/>
            <a:ext cx="5566864" cy="5521968"/>
          </a:xfrm>
          <a:prstGeom prst="rect">
            <a:avLst/>
          </a:prstGeom>
          <a:noFill/>
        </p:spPr>
      </p:pic>
      <p:pic>
        <p:nvPicPr>
          <p:cNvPr id="1029" name="Picture 5" descr="C:\Documents and Settings\oem\Local Settings\Temporary Internet Files\Content.IE5\G4MHX7XA\MC90029090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4437112"/>
            <a:ext cx="1410832" cy="1553509"/>
          </a:xfrm>
          <a:prstGeom prst="rect">
            <a:avLst/>
          </a:prstGeom>
          <a:noFill/>
        </p:spPr>
      </p:pic>
      <p:pic>
        <p:nvPicPr>
          <p:cNvPr id="1030" name="Picture 6" descr="C:\Documents and Settings\oem\Local Settings\Temporary Internet Files\Content.IE5\GJV3FOCN\MC900441468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188640"/>
            <a:ext cx="1944214" cy="1944214"/>
          </a:xfrm>
          <a:prstGeom prst="rect">
            <a:avLst/>
          </a:prstGeom>
          <a:noFill/>
        </p:spPr>
      </p:pic>
      <p:pic>
        <p:nvPicPr>
          <p:cNvPr id="1031" name="Picture 7" descr="C:\Documents and Settings\oem\Local Settings\Temporary Internet Files\Content.IE5\F01V0XWF\MC90001930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3" y="1052736"/>
            <a:ext cx="1008112" cy="879897"/>
          </a:xfrm>
          <a:prstGeom prst="rect">
            <a:avLst/>
          </a:prstGeom>
          <a:noFill/>
        </p:spPr>
      </p:pic>
      <p:pic>
        <p:nvPicPr>
          <p:cNvPr id="1032" name="Picture 8" descr="C:\Documents and Settings\oem\Local Settings\Temporary Internet Files\Content.IE5\G4MHX7XA\MC900441726[1]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635896" y="3068960"/>
            <a:ext cx="507504" cy="507504"/>
          </a:xfrm>
          <a:prstGeom prst="rect">
            <a:avLst/>
          </a:prstGeom>
          <a:noFill/>
        </p:spPr>
      </p:pic>
      <p:pic>
        <p:nvPicPr>
          <p:cNvPr id="1033" name="Picture 9" descr="C:\Documents and Settings\oem\Local Settings\Temporary Internet Files\Content.IE5\DM60RSL0\MC900089046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220072" y="1052736"/>
            <a:ext cx="1564538" cy="179588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588224" y="620688"/>
            <a:ext cx="17989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00B050"/>
                </a:solidFill>
              </a:rPr>
              <a:t>tea</a:t>
            </a:r>
            <a:r>
              <a:rPr lang="en-US" sz="3600" dirty="0" smtClean="0">
                <a:solidFill>
                  <a:srgbClr val="00B050"/>
                </a:solidFill>
              </a:rPr>
              <a:t>cher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812361" y="1196752"/>
            <a:ext cx="1331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B050"/>
                </a:solidFill>
              </a:rPr>
              <a:t>table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588224" y="2564904"/>
            <a:ext cx="1224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book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956376" y="332656"/>
            <a:ext cx="1187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clock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44209" y="3573016"/>
            <a:ext cx="11521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map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40352" y="2636912"/>
            <a:ext cx="15478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board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812360" y="3717032"/>
            <a:ext cx="11521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sz="3600" dirty="0">
                <a:solidFill>
                  <a:srgbClr val="00B050"/>
                </a:solidFill>
              </a:rPr>
              <a:t>chair</a:t>
            </a:r>
            <a:endParaRPr lang="cs-CZ" sz="3600" dirty="0">
              <a:solidFill>
                <a:srgbClr val="00B05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8022110" y="5389047"/>
            <a:ext cx="86594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en-US" sz="3600" dirty="0">
                <a:solidFill>
                  <a:prstClr val="black"/>
                </a:solidFill>
              </a:rPr>
              <a:t>bag</a:t>
            </a:r>
            <a:endParaRPr lang="cs-CZ" sz="3600" dirty="0">
              <a:solidFill>
                <a:prstClr val="black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948264" y="4509120"/>
            <a:ext cx="8980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pen</a:t>
            </a:r>
            <a:endParaRPr lang="cs-CZ" sz="36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6876256" y="5661248"/>
            <a:ext cx="7745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girl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884368" y="4437112"/>
            <a:ext cx="87626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600" dirty="0" smtClean="0">
                <a:solidFill>
                  <a:srgbClr val="FF0000"/>
                </a:solidFill>
              </a:rPr>
              <a:t>boy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804248" y="1700808"/>
            <a:ext cx="15245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>
                <a:solidFill>
                  <a:srgbClr val="0070C0"/>
                </a:solidFill>
              </a:rPr>
              <a:t>sponge</a:t>
            </a:r>
            <a:endParaRPr lang="cs-CZ" sz="36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971595" y="980730"/>
          <a:ext cx="5832660" cy="5328585"/>
        </p:xfrm>
        <a:graphic>
          <a:graphicData uri="http://schemas.openxmlformats.org/drawingml/2006/table">
            <a:tbl>
              <a:tblPr/>
              <a:tblGrid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  <a:gridCol w="388844"/>
              </a:tblGrid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V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U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Q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F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E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5523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I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M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J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X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Z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H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W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2195736" y="-35183"/>
            <a:ext cx="4032448" cy="738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SCHOOL- </a:t>
            </a:r>
            <a:r>
              <a:rPr kumimoji="0" lang="cs-CZ" sz="24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osmisměrka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83567" y="1556792"/>
          <a:ext cx="6936433" cy="2330676"/>
        </p:xfrm>
        <a:graphic>
          <a:graphicData uri="http://schemas.openxmlformats.org/drawingml/2006/table">
            <a:tbl>
              <a:tblPr/>
              <a:tblGrid>
                <a:gridCol w="1972721"/>
                <a:gridCol w="2481856"/>
                <a:gridCol w="2481856"/>
              </a:tblGrid>
              <a:tr h="5826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BOARD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BOOK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BOY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26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CHAIR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CLOCK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DESK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26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DOOR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GIRL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PEN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5826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PENCIL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Times New Roman"/>
                          <a:cs typeface="Times New Roman"/>
                        </a:rPr>
                        <a:t>TEACHER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Times New Roman"/>
                          <a:cs typeface="Times New Roman"/>
                        </a:rPr>
                        <a:t>WINDOW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461" marR="9461" marT="9461" marB="9461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35696" y="908720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Vyhledej v </a:t>
            </a:r>
            <a:r>
              <a:rPr lang="cs-CZ" dirty="0" err="1" smtClean="0"/>
              <a:t>osmisměrce</a:t>
            </a:r>
            <a:r>
              <a:rPr lang="cs-CZ" dirty="0" smtClean="0"/>
              <a:t>: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 rot="10800000" flipV="1">
            <a:off x="1115616" y="354542"/>
            <a:ext cx="6624736" cy="443198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Times New Roman" pitchFamily="18" charset="0"/>
              </a:rPr>
              <a:t>Solution - řešení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D + + + + + + + + + + +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O N E P + + D W O D N I W K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O + + + + + + R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R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 + + + + C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R + + + + + + I A + + + + O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+ + + + A + + O P + + L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+ + + H + + + E B + + C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+ + C + + + N + + +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+ + + + + C + + + T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+ + + + I + + + + E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G + + + L + + + + + A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I + + + + + + + + C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+ R + + D + + + + H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+ + L E + Y + + + E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B O </a:t>
            </a:r>
            <a:r>
              <a:rPr kumimoji="0" lang="cs-CZ" sz="16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O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 K S + + + O + + R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urier New" pitchFamily="49" charset="0"/>
                <a:ea typeface="Times New Roman" pitchFamily="18" charset="0"/>
                <a:cs typeface="Courier New" pitchFamily="49" charset="0"/>
              </a:rPr>
              <a:t>+ + + + K + + + + + B + + + +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71800" y="1641823"/>
            <a:ext cx="3286100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(</a:t>
            </a:r>
            <a:r>
              <a:rPr lang="cs-CZ" sz="1600" dirty="0" err="1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Over</a:t>
            </a: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,Down,</a:t>
            </a:r>
            <a:r>
              <a:rPr lang="cs-CZ" sz="1600" dirty="0" err="1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Direction</a:t>
            </a: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) 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BOARD(12,6,NW)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BOOK(2,14,E)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BOY(11,15,NW)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CHAIR(6,7,NE)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CLOCK(15,6,N)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DESK(8,12,SW)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DOOR(2,1,S)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GIRL(3,10,SE)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PEN(5,2,W)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PENCIL(12,5,SW)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TEACHER(13,8,S)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  <a:tabLst>
                <a:tab pos="581025" algn="l"/>
                <a:tab pos="1163638" algn="l"/>
                <a:tab pos="1744663" algn="l"/>
                <a:tab pos="2327275" algn="l"/>
                <a:tab pos="2908300" algn="l"/>
                <a:tab pos="3489325" algn="l"/>
                <a:tab pos="4071938" algn="l"/>
                <a:tab pos="4652963" algn="l"/>
                <a:tab pos="5235575" algn="l"/>
                <a:tab pos="5816600" algn="l"/>
                <a:tab pos="6397625" algn="l"/>
                <a:tab pos="6980238" algn="l"/>
                <a:tab pos="7561263" algn="l"/>
                <a:tab pos="8143875" algn="l"/>
                <a:tab pos="8724900" algn="l"/>
                <a:tab pos="9305925" algn="l"/>
              </a:tabLst>
            </a:pPr>
            <a:r>
              <a:rPr lang="cs-CZ" sz="1600" dirty="0" smtClean="0">
                <a:solidFill>
                  <a:prstClr val="black"/>
                </a:solidFill>
                <a:latin typeface="Courier New" pitchFamily="49" charset="0"/>
                <a:ea typeface="Times New Roman" pitchFamily="18" charset="0"/>
                <a:cs typeface="Courier New" pitchFamily="49" charset="0"/>
              </a:rPr>
              <a:t>WINDOW(14,2,W)</a:t>
            </a:r>
            <a:endParaRPr lang="cs-CZ" sz="900" dirty="0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598</Words>
  <Application>Microsoft Office PowerPoint</Application>
  <PresentationFormat>Předvádění na obrazovce (4:3)</PresentationFormat>
  <Paragraphs>303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Snímek 1</vt:lpstr>
      <vt:lpstr>Snímek 2</vt:lpstr>
      <vt:lpstr>SCHOOL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SCHOOL</dc:title>
  <dc:creator>Ing. Miloš Holcner</dc:creator>
  <cp:lastModifiedBy>OEM</cp:lastModifiedBy>
  <cp:revision>10</cp:revision>
  <dcterms:created xsi:type="dcterms:W3CDTF">2012-01-06T18:41:19Z</dcterms:created>
  <dcterms:modified xsi:type="dcterms:W3CDTF">2012-11-26T19:00:07Z</dcterms:modified>
</cp:coreProperties>
</file>