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61" r:id="rId4"/>
    <p:sldId id="25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Jitka Šteflová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VY_12_INOVACE_13_Psaní u, ú, ů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Psaní u, ú, ů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Jitka Šteflová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VY_12_INOVACE_13_Psaní u, ú, ů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Psaní u, ú, ů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C40612-22BB-47CE-894B-A9BAA12AD67B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21FB0A-EE26-4036-BB59-A035014DBF4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3593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za pomoci učitele doplňují</a:t>
            </a:r>
            <a:r>
              <a:rPr lang="cs-CZ" baseline="0" dirty="0" smtClean="0"/>
              <a:t> text. Tento list mohou mít v tištěné podobě a pracovat současně s žáky, kteří doplňují slova na tabuli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21FB0A-EE26-4036-BB59-A035014DBF4E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1047069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je určen pro 2. ročník ZŠ, pro výuku českého jazyka. </a:t>
            </a:r>
          </a:p>
          <a:p>
            <a:r>
              <a:rPr lang="cs-CZ" dirty="0" smtClean="0"/>
              <a:t>Pomůcky: interaktivní pero, fixy na interaktivní </a:t>
            </a:r>
            <a:r>
              <a:rPr lang="cs-CZ" dirty="0" smtClean="0"/>
              <a:t>tabuli.</a:t>
            </a:r>
            <a:endParaRPr lang="cs-CZ" dirty="0" smtClean="0"/>
          </a:p>
          <a:p>
            <a:r>
              <a:rPr lang="cs-CZ" dirty="0" smtClean="0"/>
              <a:t>Inovace: interaktivní způsob </a:t>
            </a:r>
            <a:r>
              <a:rPr lang="cs-CZ" dirty="0" smtClean="0"/>
              <a:t>učení.</a:t>
            </a:r>
            <a:endParaRPr lang="cs-CZ" dirty="0" smtClean="0"/>
          </a:p>
          <a:p>
            <a:r>
              <a:rPr lang="cs-CZ" dirty="0" smtClean="0"/>
              <a:t>Metodické pokyny: žáci si zopakují vše, co musí znát pravidlu psaní u</a:t>
            </a:r>
            <a:r>
              <a:rPr lang="cs-CZ" dirty="0" smtClean="0"/>
              <a:t>, ů, </a:t>
            </a:r>
            <a:r>
              <a:rPr lang="cs-CZ" dirty="0" err="1" smtClean="0"/>
              <a:t>ú</a:t>
            </a:r>
            <a:r>
              <a:rPr lang="cs-CZ" dirty="0" err="1" smtClean="0"/>
              <a:t>.</a:t>
            </a:r>
            <a:r>
              <a:rPr lang="cs-CZ" dirty="0" smtClean="0"/>
              <a:t> Doplňují text, píší správné tvary na </a:t>
            </a:r>
            <a:r>
              <a:rPr lang="cs-CZ" dirty="0" smtClean="0"/>
              <a:t>tabuli.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dirty="0" smtClean="0"/>
              <a:t>a)  _ kázat, </a:t>
            </a:r>
            <a:r>
              <a:rPr lang="cs-CZ" sz="2800" dirty="0" err="1" smtClean="0"/>
              <a:t>pr</a:t>
            </a:r>
            <a:r>
              <a:rPr lang="cs-CZ" sz="2800" dirty="0" smtClean="0"/>
              <a:t> _ smyk, c _ </a:t>
            </a:r>
            <a:r>
              <a:rPr lang="cs-CZ" sz="2800" dirty="0" err="1" smtClean="0"/>
              <a:t>krárna</a:t>
            </a:r>
            <a:r>
              <a:rPr lang="cs-CZ" sz="2800" dirty="0" smtClean="0"/>
              <a:t>, _ letěl, </a:t>
            </a:r>
            <a:r>
              <a:rPr lang="cs-CZ" sz="2800" dirty="0" err="1" smtClean="0"/>
              <a:t>dr</a:t>
            </a:r>
            <a:r>
              <a:rPr lang="cs-CZ" sz="2800" dirty="0" smtClean="0"/>
              <a:t> _ </a:t>
            </a:r>
            <a:r>
              <a:rPr lang="cs-CZ" sz="2800" dirty="0" err="1" smtClean="0"/>
              <a:t>bež</a:t>
            </a:r>
            <a:r>
              <a:rPr lang="cs-CZ" sz="2800" dirty="0" smtClean="0"/>
              <a:t>, sůl,</a:t>
            </a:r>
          </a:p>
          <a:p>
            <a:pPr>
              <a:buNone/>
            </a:pPr>
            <a:r>
              <a:rPr lang="cs-CZ" sz="2800" dirty="0" smtClean="0"/>
              <a:t>Voják _ m, _ </a:t>
            </a:r>
            <a:r>
              <a:rPr lang="cs-CZ" sz="2800" dirty="0" err="1" smtClean="0"/>
              <a:t>ředník</a:t>
            </a:r>
            <a:r>
              <a:rPr lang="cs-CZ" sz="2800" dirty="0" smtClean="0"/>
              <a:t>, _ </a:t>
            </a:r>
            <a:r>
              <a:rPr lang="cs-CZ" sz="2800" dirty="0" err="1" smtClean="0"/>
              <a:t>cho</a:t>
            </a:r>
            <a:r>
              <a:rPr lang="cs-CZ" sz="2800" dirty="0" smtClean="0"/>
              <a:t>, m _ </a:t>
            </a:r>
            <a:r>
              <a:rPr lang="cs-CZ" sz="2800" dirty="0" err="1" smtClean="0"/>
              <a:t>chom</a:t>
            </a:r>
            <a:r>
              <a:rPr lang="cs-CZ" sz="2800" dirty="0" smtClean="0"/>
              <a:t> _ </a:t>
            </a:r>
            <a:r>
              <a:rPr lang="cs-CZ" sz="2800" dirty="0" err="1" smtClean="0"/>
              <a:t>rka</a:t>
            </a:r>
            <a:r>
              <a:rPr lang="cs-CZ" sz="2800" dirty="0" smtClean="0"/>
              <a:t>, hr _ za, </a:t>
            </a:r>
          </a:p>
          <a:p>
            <a:pPr>
              <a:buNone/>
            </a:pPr>
            <a:r>
              <a:rPr lang="cs-CZ" sz="2800" dirty="0" err="1" smtClean="0"/>
              <a:t>kr</a:t>
            </a:r>
            <a:r>
              <a:rPr lang="cs-CZ" sz="2800" dirty="0" smtClean="0"/>
              <a:t> _ ta, děvčat _ m, _ </a:t>
            </a:r>
            <a:r>
              <a:rPr lang="cs-CZ" sz="2800" dirty="0" err="1" smtClean="0"/>
              <a:t>kapnout</a:t>
            </a:r>
            <a:r>
              <a:rPr lang="cs-CZ" sz="2800" dirty="0" smtClean="0"/>
              <a:t>, _ </a:t>
            </a:r>
            <a:r>
              <a:rPr lang="cs-CZ" sz="2800" dirty="0" err="1" smtClean="0"/>
              <a:t>těk</a:t>
            </a:r>
            <a:r>
              <a:rPr lang="cs-CZ" sz="2800" dirty="0" smtClean="0"/>
              <a:t>, pot _ </a:t>
            </a:r>
            <a:r>
              <a:rPr lang="cs-CZ" sz="2800" dirty="0" err="1" smtClean="0"/>
              <a:t>ček</a:t>
            </a:r>
            <a:r>
              <a:rPr lang="cs-CZ" sz="2800" dirty="0" smtClean="0"/>
              <a:t>, _ nor, </a:t>
            </a:r>
          </a:p>
          <a:p>
            <a:pPr>
              <a:buNone/>
            </a:pPr>
            <a:r>
              <a:rPr lang="cs-CZ" sz="2800" dirty="0" smtClean="0"/>
              <a:t>_ s _ </a:t>
            </a:r>
            <a:r>
              <a:rPr lang="cs-CZ" sz="2800" dirty="0" smtClean="0"/>
              <a:t>šit.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b) Na záhoně rozkvetly r _ že.</a:t>
            </a:r>
          </a:p>
          <a:p>
            <a:pPr>
              <a:buNone/>
            </a:pPr>
            <a:r>
              <a:rPr lang="cs-CZ" sz="2800" dirty="0" smtClean="0"/>
              <a:t>Paní učitelka nám _ ložila d _ </a:t>
            </a:r>
            <a:r>
              <a:rPr lang="cs-CZ" sz="2800" dirty="0" err="1" smtClean="0"/>
              <a:t>ležitý</a:t>
            </a:r>
            <a:r>
              <a:rPr lang="cs-CZ" sz="2800" dirty="0" smtClean="0"/>
              <a:t> _kol.</a:t>
            </a:r>
          </a:p>
          <a:p>
            <a:pPr>
              <a:buNone/>
            </a:pPr>
            <a:r>
              <a:rPr lang="cs-CZ" sz="2800" dirty="0" smtClean="0"/>
              <a:t>Sucho </a:t>
            </a:r>
            <a:r>
              <a:rPr lang="cs-CZ" sz="2800" dirty="0" err="1" smtClean="0"/>
              <a:t>zp</a:t>
            </a:r>
            <a:r>
              <a:rPr lang="cs-CZ" sz="2800" dirty="0" smtClean="0"/>
              <a:t> _ </a:t>
            </a:r>
            <a:r>
              <a:rPr lang="cs-CZ" sz="2800" dirty="0" err="1" smtClean="0"/>
              <a:t>sobilo</a:t>
            </a:r>
            <a:r>
              <a:rPr lang="cs-CZ" sz="2800" dirty="0" smtClean="0"/>
              <a:t> velkou ne _ rodu.</a:t>
            </a:r>
          </a:p>
          <a:p>
            <a:pPr>
              <a:buNone/>
            </a:pPr>
            <a:r>
              <a:rPr lang="cs-CZ" sz="2800" dirty="0" err="1" smtClean="0"/>
              <a:t>Pr</a:t>
            </a:r>
            <a:r>
              <a:rPr lang="cs-CZ" sz="2800" dirty="0" smtClean="0"/>
              <a:t> _ vod zdravily davy občan _ .</a:t>
            </a:r>
          </a:p>
          <a:p>
            <a:pPr>
              <a:buNone/>
            </a:pPr>
            <a:r>
              <a:rPr lang="cs-CZ" sz="2800" dirty="0" smtClean="0"/>
              <a:t>Karel pom _ že Danovi s _</a:t>
            </a:r>
            <a:r>
              <a:rPr lang="cs-CZ" sz="2800" dirty="0" err="1" smtClean="0"/>
              <a:t>lohou</a:t>
            </a:r>
            <a:r>
              <a:rPr lang="cs-CZ" sz="2800" dirty="0" smtClean="0"/>
              <a:t>.</a:t>
            </a:r>
          </a:p>
          <a:p>
            <a:pPr>
              <a:buNone/>
            </a:pPr>
            <a:r>
              <a:rPr lang="cs-CZ" sz="2800" dirty="0" smtClean="0"/>
              <a:t>Lék v _ </a:t>
            </a:r>
            <a:r>
              <a:rPr lang="cs-CZ" sz="2800" dirty="0" err="1" smtClean="0"/>
              <a:t>bec</a:t>
            </a:r>
            <a:r>
              <a:rPr lang="cs-CZ" sz="2800" dirty="0" smtClean="0"/>
              <a:t> </a:t>
            </a:r>
            <a:r>
              <a:rPr lang="cs-CZ" sz="2800" dirty="0" err="1" smtClean="0"/>
              <a:t>nep</a:t>
            </a:r>
            <a:r>
              <a:rPr lang="cs-CZ" sz="2800" dirty="0" smtClean="0"/>
              <a:t>_</a:t>
            </a:r>
            <a:r>
              <a:rPr lang="cs-CZ" sz="2800" dirty="0" err="1" smtClean="0"/>
              <a:t>sobil</a:t>
            </a:r>
            <a:r>
              <a:rPr lang="cs-CZ" sz="2800" dirty="0" smtClean="0"/>
              <a:t>.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lvl="0"/>
            <a:r>
              <a:rPr lang="cs-CZ" dirty="0" smtClean="0"/>
              <a:t>Doplň samohlásky u, ú, ů</a:t>
            </a:r>
            <a:endParaRPr lang="cs-CZ" dirty="0"/>
          </a:p>
        </p:txBody>
      </p:sp>
      <p:pic>
        <p:nvPicPr>
          <p:cNvPr id="1026" name="Picture 2" descr="C:\Users\Steflova\AppData\Local\Microsoft\Windows\Temporary Internet Files\Content.IE5\2P21ZRHY\MP90014512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4662019"/>
            <a:ext cx="2786082" cy="18388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http://microsoft.com</a:t>
            </a:r>
          </a:p>
          <a:p>
            <a:pPr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249</Words>
  <Application>Microsoft Office PowerPoint</Application>
  <PresentationFormat>Předvádění na obrazovce (4:3)</PresentationFormat>
  <Paragraphs>25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Anotace</vt:lpstr>
      <vt:lpstr>Doplň samohlásky u, ú, ů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Králík</cp:lastModifiedBy>
  <cp:revision>23</cp:revision>
  <dcterms:created xsi:type="dcterms:W3CDTF">2011-08-21T15:31:45Z</dcterms:created>
  <dcterms:modified xsi:type="dcterms:W3CDTF">2012-03-12T21:01:58Z</dcterms:modified>
</cp:coreProperties>
</file>