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57" r:id="rId5"/>
    <p:sldId id="258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THE HUMAN BODY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NÁZEV:VY_22_INOVACE_08_AJ3,4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D414DD-043C-4DAA-A770-56DE5CE07719}" type="presOf" srcId="{1AE9165A-6B70-4FFD-A49C-881BF73B4F04}" destId="{A9F01C16-B5C0-47B0-9750-F7E5E11674A0}" srcOrd="0" destOrd="0" presId="urn:microsoft.com/office/officeart/2005/8/layout/target3"/>
    <dgm:cxn modelId="{37671538-C60D-4A9F-8F24-9BA802960D4D}" type="presOf" srcId="{757F3AB3-0718-4624-B441-E567A8F0AB56}" destId="{333A1088-737F-45CB-B68E-254E46348037}" srcOrd="0" destOrd="0" presId="urn:microsoft.com/office/officeart/2005/8/layout/target3"/>
    <dgm:cxn modelId="{B6CD86E2-3E91-4D8A-871F-1AA9D8E15B1D}" type="presOf" srcId="{26CBEA56-8CFD-48C0-BD6E-2EB16B1FBF42}" destId="{92E1E9E3-D1F0-4866-9424-7ECC0DD990BC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61D91179-F2FD-4974-93EA-F53E5E6B48D6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9D0606-EC46-477B-BBE6-2B5B4AFFF0DF}" type="presOf" srcId="{D1B46980-6531-4606-95E6-44980827E919}" destId="{2BE915AB-18AA-4053-B92C-3BFC9ED204BB}" srcOrd="1" destOrd="0" presId="urn:microsoft.com/office/officeart/2005/8/layout/target3"/>
    <dgm:cxn modelId="{7B1FBBB0-C578-480A-9634-5A511B2CF6E3}" type="presOf" srcId="{1F4F8BC0-F267-4379-9FE7-6FFC8B64BAD8}" destId="{017154CD-D9A9-4968-AD11-1207A3C4C0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266A637-0180-4840-81B7-0070092CECEC}" type="presOf" srcId="{1F4F8BC0-F267-4379-9FE7-6FFC8B64BAD8}" destId="{C8857ABF-5052-4733-A46C-0F8B764FF76F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4DC64C35-AB5D-4AE5-AEBC-F936CE5A9495}" type="presOf" srcId="{1AE9165A-6B70-4FFD-A49C-881BF73B4F04}" destId="{BD3627E9-8FC8-4A2F-B3EA-FAE798EF81D8}" srcOrd="1" destOrd="0" presId="urn:microsoft.com/office/officeart/2005/8/layout/target3"/>
    <dgm:cxn modelId="{827B5283-DAFF-412F-9A9C-D4242D3876FE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EA1C9BB-625A-47B1-A603-5439B7052225}" type="presOf" srcId="{D1B46980-6531-4606-95E6-44980827E919}" destId="{6140AFEC-043D-4C43-A2F9-D0F5331DF3A3}" srcOrd="0" destOrd="0" presId="urn:microsoft.com/office/officeart/2005/8/layout/target3"/>
    <dgm:cxn modelId="{B89C2FFF-17BB-494A-846D-F5FAC6E4B12C}" type="presOf" srcId="{D1D4F407-5343-4D3F-B5B9-D407B03CAEB4}" destId="{D005CE8C-CC26-4C3E-AC11-E15060ECD759}" srcOrd="0" destOrd="0" presId="urn:microsoft.com/office/officeart/2005/8/layout/target3"/>
    <dgm:cxn modelId="{47DF8BF5-A348-4C59-9568-C7FED2340261}" type="presParOf" srcId="{333A1088-737F-45CB-B68E-254E46348037}" destId="{F5ABB229-8D3B-4694-996A-96F23CF14429}" srcOrd="0" destOrd="0" presId="urn:microsoft.com/office/officeart/2005/8/layout/target3"/>
    <dgm:cxn modelId="{A3E66BC8-96CB-4D9A-B9CF-4C8A1C3784B5}" type="presParOf" srcId="{333A1088-737F-45CB-B68E-254E46348037}" destId="{F41139FD-01EE-4571-8B17-4FB00FC51163}" srcOrd="1" destOrd="0" presId="urn:microsoft.com/office/officeart/2005/8/layout/target3"/>
    <dgm:cxn modelId="{1E7A72F9-4F95-4AEF-98C5-60CAB24A867C}" type="presParOf" srcId="{333A1088-737F-45CB-B68E-254E46348037}" destId="{D005CE8C-CC26-4C3E-AC11-E15060ECD759}" srcOrd="2" destOrd="0" presId="urn:microsoft.com/office/officeart/2005/8/layout/target3"/>
    <dgm:cxn modelId="{2A7928F5-6BF4-4543-862B-3A580073B1EA}" type="presParOf" srcId="{333A1088-737F-45CB-B68E-254E46348037}" destId="{2C702D82-9B77-49B7-9568-BB8EB47C3372}" srcOrd="3" destOrd="0" presId="urn:microsoft.com/office/officeart/2005/8/layout/target3"/>
    <dgm:cxn modelId="{6BD3BED5-C79D-4F8E-83D2-FD038A5DD54C}" type="presParOf" srcId="{333A1088-737F-45CB-B68E-254E46348037}" destId="{A52A0455-90FF-4808-ABD0-F02540D31D5A}" srcOrd="4" destOrd="0" presId="urn:microsoft.com/office/officeart/2005/8/layout/target3"/>
    <dgm:cxn modelId="{B05DCB30-BC82-433F-B930-240EB9EAA8BA}" type="presParOf" srcId="{333A1088-737F-45CB-B68E-254E46348037}" destId="{6140AFEC-043D-4C43-A2F9-D0F5331DF3A3}" srcOrd="5" destOrd="0" presId="urn:microsoft.com/office/officeart/2005/8/layout/target3"/>
    <dgm:cxn modelId="{F33BBDD8-D678-4932-991A-5A3273EA237F}" type="presParOf" srcId="{333A1088-737F-45CB-B68E-254E46348037}" destId="{71A10DEB-455E-4133-A618-0A0EE82A21E3}" srcOrd="6" destOrd="0" presId="urn:microsoft.com/office/officeart/2005/8/layout/target3"/>
    <dgm:cxn modelId="{705D1DF9-6072-4FB0-9319-CB2148EB1350}" type="presParOf" srcId="{333A1088-737F-45CB-B68E-254E46348037}" destId="{DA6A876D-6D25-492F-8BDC-9AE6A6CFB1FA}" srcOrd="7" destOrd="0" presId="urn:microsoft.com/office/officeart/2005/8/layout/target3"/>
    <dgm:cxn modelId="{27A34BD1-BAE2-45B8-B717-2AEB2F2974F0}" type="presParOf" srcId="{333A1088-737F-45CB-B68E-254E46348037}" destId="{A9F01C16-B5C0-47B0-9750-F7E5E11674A0}" srcOrd="8" destOrd="0" presId="urn:microsoft.com/office/officeart/2005/8/layout/target3"/>
    <dgm:cxn modelId="{6A895E37-2B3E-4B2A-B009-786F58DECABA}" type="presParOf" srcId="{333A1088-737F-45CB-B68E-254E46348037}" destId="{5C0CF724-3222-4429-B09A-F154A62FD507}" srcOrd="9" destOrd="0" presId="urn:microsoft.com/office/officeart/2005/8/layout/target3"/>
    <dgm:cxn modelId="{0B65FA35-FE5B-4F91-8367-7380594EE8C0}" type="presParOf" srcId="{333A1088-737F-45CB-B68E-254E46348037}" destId="{71A5FEA7-FE77-4220-960F-2AB7AE466FE5}" srcOrd="10" destOrd="0" presId="urn:microsoft.com/office/officeart/2005/8/layout/target3"/>
    <dgm:cxn modelId="{F1915805-A4E4-4D32-BB8B-AD0408DF8CD1}" type="presParOf" srcId="{333A1088-737F-45CB-B68E-254E46348037}" destId="{C8857ABF-5052-4733-A46C-0F8B764FF76F}" srcOrd="11" destOrd="0" presId="urn:microsoft.com/office/officeart/2005/8/layout/target3"/>
    <dgm:cxn modelId="{48B6223E-6BEF-4202-9292-50440CB386B4}" type="presParOf" srcId="{333A1088-737F-45CB-B68E-254E46348037}" destId="{1839E65E-6E97-41D2-A171-98C033275D27}" srcOrd="12" destOrd="0" presId="urn:microsoft.com/office/officeart/2005/8/layout/target3"/>
    <dgm:cxn modelId="{228A0D38-3075-40AD-9B6B-AE8158CAFFC1}" type="presParOf" srcId="{333A1088-737F-45CB-B68E-254E46348037}" destId="{914F10DC-A7FA-462B-9334-03354AC7EA9F}" srcOrd="13" destOrd="0" presId="urn:microsoft.com/office/officeart/2005/8/layout/target3"/>
    <dgm:cxn modelId="{D47DA63B-8608-4B4F-8508-4364AC2EC5F4}" type="presParOf" srcId="{333A1088-737F-45CB-B68E-254E46348037}" destId="{5583D5C5-FAFF-4548-819C-80E289F73770}" srcOrd="14" destOrd="0" presId="urn:microsoft.com/office/officeart/2005/8/layout/target3"/>
    <dgm:cxn modelId="{219DEEBC-9EEF-4151-8587-8F87FA754459}" type="presParOf" srcId="{333A1088-737F-45CB-B68E-254E46348037}" destId="{AED2198E-93D5-4001-81B4-73124B309672}" srcOrd="15" destOrd="0" presId="urn:microsoft.com/office/officeart/2005/8/layout/target3"/>
    <dgm:cxn modelId="{28D0F2FC-2FDB-420A-9047-6BB9EDF52C19}" type="presParOf" srcId="{333A1088-737F-45CB-B68E-254E46348037}" destId="{2BE915AB-18AA-4053-B92C-3BFC9ED204BB}" srcOrd="16" destOrd="0" presId="urn:microsoft.com/office/officeart/2005/8/layout/target3"/>
    <dgm:cxn modelId="{5476281C-DCE8-424E-851A-1A55E738240F}" type="presParOf" srcId="{333A1088-737F-45CB-B68E-254E46348037}" destId="{BD3627E9-8FC8-4A2F-B3EA-FAE798EF81D8}" srcOrd="17" destOrd="0" presId="urn:microsoft.com/office/officeart/2005/8/layout/target3"/>
    <dgm:cxn modelId="{E62FD994-0866-4330-9A18-570D1888757F}" type="presParOf" srcId="{333A1088-737F-45CB-B68E-254E46348037}" destId="{017154CD-D9A9-4968-AD11-1207A3C4C00A}" srcOrd="18" destOrd="0" presId="urn:microsoft.com/office/officeart/2005/8/layout/target3"/>
    <dgm:cxn modelId="{82DBFE64-61CE-424E-9DA1-C9ACAF3DAC9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NÁZEV:VY_22_INOVACE_08_AJ3,4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THE HUMAN BODY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F6DA60-9498-496F-B064-6D85BE7FF19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726C89-795E-4FAC-A698-5B40970D02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844824"/>
            <a:ext cx="7884368" cy="388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3. a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Lidské tělo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Spojují na interaktivní tabuli výraz s obrázkem,kontrolují bezprostředně animací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THE</a:t>
            </a:r>
            <a:r>
              <a:rPr lang="en-US" dirty="0" smtClean="0"/>
              <a:t> HUMAN BODY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Přiřaď názvy částí těla k obrázku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G4MHX7XA\MC9001571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6649" y="548680"/>
            <a:ext cx="4028350" cy="51845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96136" y="692696"/>
            <a:ext cx="14201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    </a:t>
            </a:r>
            <a:r>
              <a:rPr lang="en-US" sz="4000" dirty="0" smtClean="0"/>
              <a:t>face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2060848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hair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37890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eyes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234888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ears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141277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nose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504" y="4437112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mouth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5157192"/>
            <a:ext cx="15888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 smtClean="0"/>
              <a:t>head</a:t>
            </a:r>
            <a:endParaRPr lang="cs-CZ" sz="5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2852936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teeth</a:t>
            </a:r>
            <a:endParaRPr lang="cs-CZ" sz="4000" dirty="0"/>
          </a:p>
        </p:txBody>
      </p:sp>
      <p:cxnSp>
        <p:nvCxnSpPr>
          <p:cNvPr id="14" name="Přímá spojovací šipka 13"/>
          <p:cNvCxnSpPr/>
          <p:nvPr/>
        </p:nvCxnSpPr>
        <p:spPr>
          <a:xfrm flipH="1">
            <a:off x="3203848" y="1772816"/>
            <a:ext cx="3168352" cy="100811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4427984" y="1916832"/>
            <a:ext cx="1584176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3347864" y="3212976"/>
            <a:ext cx="3168352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3707904" y="2492896"/>
            <a:ext cx="2304256" cy="136815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3635896" y="980728"/>
            <a:ext cx="2664296" cy="1872208"/>
          </a:xfrm>
          <a:prstGeom prst="line">
            <a:avLst/>
          </a:prstGeom>
          <a:ln w="38100"/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043608" y="2708920"/>
            <a:ext cx="1080120" cy="720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1547664" y="3501008"/>
            <a:ext cx="1368152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GJV3FOCN\MC9004412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620688"/>
            <a:ext cx="5397152" cy="59046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44008" y="548680"/>
            <a:ext cx="12234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smtClean="0"/>
              <a:t>head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84784"/>
            <a:ext cx="15121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neck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7" y="263691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arm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2780928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body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1844824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shoulder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620688"/>
            <a:ext cx="15841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hand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393305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leg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4725144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knee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580526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foot</a:t>
            </a:r>
            <a:endParaRPr lang="cs-CZ" sz="4000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051720" y="980728"/>
            <a:ext cx="1440160" cy="72008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619672" y="1916832"/>
            <a:ext cx="2304256" cy="288032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1475656" y="2276872"/>
            <a:ext cx="1800200" cy="7920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4067944" y="1124744"/>
            <a:ext cx="720080" cy="720080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7" idx="1"/>
          </p:cNvCxnSpPr>
          <p:nvPr/>
        </p:nvCxnSpPr>
        <p:spPr>
          <a:xfrm flipH="1">
            <a:off x="4644008" y="2198767"/>
            <a:ext cx="1080120" cy="222121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4572000" y="3068960"/>
            <a:ext cx="2016224" cy="144016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4355976" y="4437112"/>
            <a:ext cx="576064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0" idx="1"/>
          </p:cNvCxnSpPr>
          <p:nvPr/>
        </p:nvCxnSpPr>
        <p:spPr>
          <a:xfrm flipH="1" flipV="1">
            <a:off x="4355976" y="4869160"/>
            <a:ext cx="1728192" cy="209927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11" idx="1"/>
          </p:cNvCxnSpPr>
          <p:nvPr/>
        </p:nvCxnSpPr>
        <p:spPr>
          <a:xfrm flipH="1">
            <a:off x="3707904" y="6159207"/>
            <a:ext cx="1080120" cy="78105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9"/>
            <a:ext cx="5886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com</a:t>
            </a:r>
            <a:endParaRPr lang="de-DE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104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THE HUMAN BODY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HUMAN BODY</dc:title>
  <dc:creator>Ing. Miloš Holcner</dc:creator>
  <cp:lastModifiedBy>OEM</cp:lastModifiedBy>
  <cp:revision>10</cp:revision>
  <dcterms:created xsi:type="dcterms:W3CDTF">2012-01-06T18:25:08Z</dcterms:created>
  <dcterms:modified xsi:type="dcterms:W3CDTF">2012-11-26T19:05:58Z</dcterms:modified>
</cp:coreProperties>
</file>