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7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SPORTS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smtClean="0"/>
            <a:t>NÁZEV:VY_22_INOVACE_09_AJ4_SPORTY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E757C0-9C64-4552-9987-C53E256306BC}" type="presOf" srcId="{26CBEA56-8CFD-48C0-BD6E-2EB16B1FBF42}" destId="{5583D5C5-FAFF-4548-819C-80E289F73770}" srcOrd="0" destOrd="0" presId="urn:microsoft.com/office/officeart/2005/8/layout/target3"/>
    <dgm:cxn modelId="{0CA08C80-0794-43FF-BA68-28E1BD87C321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0E1851E7-6AAF-4570-99BB-B05C2C7B0288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9FDB400-C033-48F8-9A8C-E3E737B29B3A}" type="presOf" srcId="{26CBEA56-8CFD-48C0-BD6E-2EB16B1FBF42}" destId="{92E1E9E3-D1F0-4866-9424-7ECC0DD990BC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5423F0C-E1AD-4470-8AB0-C71AF3F3E7AA}" type="presOf" srcId="{1F4F8BC0-F267-4379-9FE7-6FFC8B64BAD8}" destId="{017154CD-D9A9-4968-AD11-1207A3C4C00A}" srcOrd="1" destOrd="0" presId="urn:microsoft.com/office/officeart/2005/8/layout/target3"/>
    <dgm:cxn modelId="{8C4DEC42-6ED6-4883-8BDE-E57B1472F6D1}" type="presOf" srcId="{1AE9165A-6B70-4FFD-A49C-881BF73B4F04}" destId="{A9F01C16-B5C0-47B0-9750-F7E5E11674A0}" srcOrd="0" destOrd="0" presId="urn:microsoft.com/office/officeart/2005/8/layout/target3"/>
    <dgm:cxn modelId="{09440FBC-C630-47B2-8F3A-E3B4A4925AA1}" type="presOf" srcId="{1F4F8BC0-F267-4379-9FE7-6FFC8B64BAD8}" destId="{C8857ABF-5052-4733-A46C-0F8B764FF76F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2028F7B4-919C-40EF-94E7-9345461B7F1B}" type="presOf" srcId="{D1B46980-6531-4606-95E6-44980827E919}" destId="{2BE915AB-18AA-4053-B92C-3BFC9ED204BB}" srcOrd="1" destOrd="0" presId="urn:microsoft.com/office/officeart/2005/8/layout/target3"/>
    <dgm:cxn modelId="{96F37B6A-1975-4A97-A788-B99F915C12A7}" type="presOf" srcId="{D1B46980-6531-4606-95E6-44980827E919}" destId="{6140AFEC-043D-4C43-A2F9-D0F5331DF3A3}" srcOrd="0" destOrd="0" presId="urn:microsoft.com/office/officeart/2005/8/layout/target3"/>
    <dgm:cxn modelId="{05F78D03-0EA1-4FB5-BDF7-AAE55284B3D0}" type="presOf" srcId="{1AE9165A-6B70-4FFD-A49C-881BF73B4F04}" destId="{BD3627E9-8FC8-4A2F-B3EA-FAE798EF81D8}" srcOrd="1" destOrd="0" presId="urn:microsoft.com/office/officeart/2005/8/layout/target3"/>
    <dgm:cxn modelId="{BB21D070-6031-460B-AC09-D275DB1E561A}" type="presOf" srcId="{D1D4F407-5343-4D3F-B5B9-D407B03CAEB4}" destId="{D005CE8C-CC26-4C3E-AC11-E15060ECD759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B2661926-C0CC-48FF-B3D2-BE034A69503B}" type="presParOf" srcId="{333A1088-737F-45CB-B68E-254E46348037}" destId="{F5ABB229-8D3B-4694-996A-96F23CF14429}" srcOrd="0" destOrd="0" presId="urn:microsoft.com/office/officeart/2005/8/layout/target3"/>
    <dgm:cxn modelId="{337D4400-3E16-4BDD-AFB6-25702B9A2FA0}" type="presParOf" srcId="{333A1088-737F-45CB-B68E-254E46348037}" destId="{F41139FD-01EE-4571-8B17-4FB00FC51163}" srcOrd="1" destOrd="0" presId="urn:microsoft.com/office/officeart/2005/8/layout/target3"/>
    <dgm:cxn modelId="{032B36A6-1221-43C2-B31C-DBF844BBD8CF}" type="presParOf" srcId="{333A1088-737F-45CB-B68E-254E46348037}" destId="{D005CE8C-CC26-4C3E-AC11-E15060ECD759}" srcOrd="2" destOrd="0" presId="urn:microsoft.com/office/officeart/2005/8/layout/target3"/>
    <dgm:cxn modelId="{CB4F1775-4381-473D-A64E-186BA8F5BA7C}" type="presParOf" srcId="{333A1088-737F-45CB-B68E-254E46348037}" destId="{2C702D82-9B77-49B7-9568-BB8EB47C3372}" srcOrd="3" destOrd="0" presId="urn:microsoft.com/office/officeart/2005/8/layout/target3"/>
    <dgm:cxn modelId="{90964AEF-10A4-4D2C-92CC-A647826100D2}" type="presParOf" srcId="{333A1088-737F-45CB-B68E-254E46348037}" destId="{A52A0455-90FF-4808-ABD0-F02540D31D5A}" srcOrd="4" destOrd="0" presId="urn:microsoft.com/office/officeart/2005/8/layout/target3"/>
    <dgm:cxn modelId="{1126AF1D-8AFB-4D9E-851C-51476A05D83F}" type="presParOf" srcId="{333A1088-737F-45CB-B68E-254E46348037}" destId="{6140AFEC-043D-4C43-A2F9-D0F5331DF3A3}" srcOrd="5" destOrd="0" presId="urn:microsoft.com/office/officeart/2005/8/layout/target3"/>
    <dgm:cxn modelId="{050C1024-3008-42D5-9D67-1257B3F55338}" type="presParOf" srcId="{333A1088-737F-45CB-B68E-254E46348037}" destId="{71A10DEB-455E-4133-A618-0A0EE82A21E3}" srcOrd="6" destOrd="0" presId="urn:microsoft.com/office/officeart/2005/8/layout/target3"/>
    <dgm:cxn modelId="{69AE8C61-0177-4ACB-8429-8143B81B7C05}" type="presParOf" srcId="{333A1088-737F-45CB-B68E-254E46348037}" destId="{DA6A876D-6D25-492F-8BDC-9AE6A6CFB1FA}" srcOrd="7" destOrd="0" presId="urn:microsoft.com/office/officeart/2005/8/layout/target3"/>
    <dgm:cxn modelId="{037D0B73-903E-4B6B-97EC-1AABBFAD2F57}" type="presParOf" srcId="{333A1088-737F-45CB-B68E-254E46348037}" destId="{A9F01C16-B5C0-47B0-9750-F7E5E11674A0}" srcOrd="8" destOrd="0" presId="urn:microsoft.com/office/officeart/2005/8/layout/target3"/>
    <dgm:cxn modelId="{C38DFF39-1E6C-4573-AEF2-6E35CB1AD571}" type="presParOf" srcId="{333A1088-737F-45CB-B68E-254E46348037}" destId="{5C0CF724-3222-4429-B09A-F154A62FD507}" srcOrd="9" destOrd="0" presId="urn:microsoft.com/office/officeart/2005/8/layout/target3"/>
    <dgm:cxn modelId="{C1ADB261-EE48-4272-A868-A90F30FE6588}" type="presParOf" srcId="{333A1088-737F-45CB-B68E-254E46348037}" destId="{71A5FEA7-FE77-4220-960F-2AB7AE466FE5}" srcOrd="10" destOrd="0" presId="urn:microsoft.com/office/officeart/2005/8/layout/target3"/>
    <dgm:cxn modelId="{F852BF37-FCE2-405A-916E-75929F4D29E9}" type="presParOf" srcId="{333A1088-737F-45CB-B68E-254E46348037}" destId="{C8857ABF-5052-4733-A46C-0F8B764FF76F}" srcOrd="11" destOrd="0" presId="urn:microsoft.com/office/officeart/2005/8/layout/target3"/>
    <dgm:cxn modelId="{2181DE90-122C-4A8F-B36B-56DFEAA47179}" type="presParOf" srcId="{333A1088-737F-45CB-B68E-254E46348037}" destId="{1839E65E-6E97-41D2-A171-98C033275D27}" srcOrd="12" destOrd="0" presId="urn:microsoft.com/office/officeart/2005/8/layout/target3"/>
    <dgm:cxn modelId="{F9FCC8D4-D5E5-4570-ADC9-46BC2B5082D0}" type="presParOf" srcId="{333A1088-737F-45CB-B68E-254E46348037}" destId="{914F10DC-A7FA-462B-9334-03354AC7EA9F}" srcOrd="13" destOrd="0" presId="urn:microsoft.com/office/officeart/2005/8/layout/target3"/>
    <dgm:cxn modelId="{4CD1DA23-EBD3-45A1-AA6E-3340D8E7CD83}" type="presParOf" srcId="{333A1088-737F-45CB-B68E-254E46348037}" destId="{5583D5C5-FAFF-4548-819C-80E289F73770}" srcOrd="14" destOrd="0" presId="urn:microsoft.com/office/officeart/2005/8/layout/target3"/>
    <dgm:cxn modelId="{FC1AFA0D-43B5-4C75-88EF-267AE60FE5DB}" type="presParOf" srcId="{333A1088-737F-45CB-B68E-254E46348037}" destId="{AED2198E-93D5-4001-81B4-73124B309672}" srcOrd="15" destOrd="0" presId="urn:microsoft.com/office/officeart/2005/8/layout/target3"/>
    <dgm:cxn modelId="{9A2CBAAD-5C40-4CD6-96F8-58E0C4C4DF94}" type="presParOf" srcId="{333A1088-737F-45CB-B68E-254E46348037}" destId="{2BE915AB-18AA-4053-B92C-3BFC9ED204BB}" srcOrd="16" destOrd="0" presId="urn:microsoft.com/office/officeart/2005/8/layout/target3"/>
    <dgm:cxn modelId="{9B298FC6-8147-4B47-9AAC-1361D8243B3C}" type="presParOf" srcId="{333A1088-737F-45CB-B68E-254E46348037}" destId="{BD3627E9-8FC8-4A2F-B3EA-FAE798EF81D8}" srcOrd="17" destOrd="0" presId="urn:microsoft.com/office/officeart/2005/8/layout/target3"/>
    <dgm:cxn modelId="{7B90325B-F264-41AE-B32C-E05BA37616CA}" type="presParOf" srcId="{333A1088-737F-45CB-B68E-254E46348037}" destId="{017154CD-D9A9-4968-AD11-1207A3C4C00A}" srcOrd="18" destOrd="0" presId="urn:microsoft.com/office/officeart/2005/8/layout/target3"/>
    <dgm:cxn modelId="{AFBC1FD5-6CBB-4FCA-AAD7-38B6B509B59B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NÁZEV:VY_22_INOVACE_09_AJ4_SPORTY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SPORTS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5A912BE-5570-455F-A7B6-353B35001AF4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D4E67C-5130-42F0-98B8-5493DCE3CCB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788436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  <a:r>
              <a:rPr lang="cs-CZ" sz="2800" smtClean="0">
                <a:solidFill>
                  <a:prstClr val="black"/>
                </a:solidFill>
                <a:latin typeface="Arial" charset="0"/>
              </a:rPr>
              <a:t>v 4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obrázky se slovní zásobou významového okruhu SPORTY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zásobu,</a:t>
            </a:r>
          </a:p>
          <a:p>
            <a:r>
              <a:rPr lang="cs-CZ" sz="2800" dirty="0" smtClean="0"/>
              <a:t>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spojení I can…, I can not …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 like…, I don’t like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/>
              <a:t>     a ingové tvary                           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endParaRPr lang="cs-CZ" sz="2800" dirty="0" smtClean="0"/>
          </a:p>
          <a:p>
            <a:r>
              <a:rPr lang="cs-CZ" sz="2800" dirty="0" smtClean="0"/>
              <a:t>                                 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4797152"/>
            <a:ext cx="58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  <a:hlinkClick r:id="rId2"/>
              </a:rPr>
              <a:t>http://office.</a:t>
            </a:r>
            <a:r>
              <a:rPr lang="en-US" sz="2800" dirty="0" smtClean="0">
                <a:latin typeface="Arial" pitchFamily="34" charset="0"/>
                <a:cs typeface="Arial" pitchFamily="34" charset="0"/>
                <a:hlinkClick r:id="rId2"/>
              </a:rPr>
              <a:t>Microsoft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com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4149081"/>
            <a:ext cx="8458200" cy="1926706"/>
          </a:xfrm>
        </p:spPr>
        <p:txBody>
          <a:bodyPr>
            <a:noAutofit/>
          </a:bodyPr>
          <a:lstStyle/>
          <a:p>
            <a:pPr algn="ctr"/>
            <a:r>
              <a:rPr lang="en-US" sz="8000" dirty="0" smtClean="0">
                <a:solidFill>
                  <a:srgbClr val="C00000"/>
                </a:solidFill>
              </a:rPr>
              <a:t>SPORTS</a:t>
            </a:r>
            <a:endParaRPr lang="cs-CZ" sz="80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1124744"/>
            <a:ext cx="8458200" cy="1872208"/>
          </a:xfrm>
        </p:spPr>
        <p:txBody>
          <a:bodyPr>
            <a:normAutofit/>
          </a:bodyPr>
          <a:lstStyle/>
          <a:p>
            <a:pPr algn="ctr"/>
            <a:r>
              <a:rPr lang="en-US" sz="8000" dirty="0" smtClean="0"/>
              <a:t>FLASHCARDS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em\Local Settings\Temporary Internet Files\Content.IE5\DM60RSL0\MC9000903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450" y="692696"/>
            <a:ext cx="7331918" cy="374441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75656" y="4869160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skiing</a:t>
            </a:r>
            <a:endParaRPr lang="cs-CZ" sz="8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20272" y="3861048"/>
            <a:ext cx="141096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ski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em\Local Settings\Temporary Internet Files\Content.IE5\G4MHX7XA\MC9003468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8062" y="768350"/>
            <a:ext cx="5580162" cy="415620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547664" y="5013176"/>
            <a:ext cx="4608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running</a:t>
            </a:r>
            <a:endParaRPr lang="cs-CZ" sz="8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88224" y="3068960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run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oem\Local Settings\Temporary Internet Files\Content.IE5\F01V0XWF\MC9000540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8680"/>
            <a:ext cx="4104456" cy="583264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707904" y="692696"/>
            <a:ext cx="71402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play</a:t>
            </a:r>
            <a:r>
              <a:rPr lang="en-US" dirty="0" smtClean="0">
                <a:solidFill>
                  <a:srgbClr val="00B0F0"/>
                </a:solidFill>
              </a:rPr>
              <a:t>   </a:t>
            </a:r>
            <a:r>
              <a:rPr lang="en-US" sz="8000" dirty="0" smtClean="0">
                <a:solidFill>
                  <a:srgbClr val="00B0F0"/>
                </a:solidFill>
              </a:rPr>
              <a:t>football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11760" y="4365104"/>
            <a:ext cx="78451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playing</a:t>
            </a:r>
            <a:r>
              <a:rPr lang="en-US" dirty="0" smtClean="0"/>
              <a:t>      </a:t>
            </a:r>
            <a:r>
              <a:rPr lang="en-US" sz="8000" dirty="0" smtClean="0"/>
              <a:t>football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oem\Local Settings\Temporary Internet Files\Content.IE5\G4MHX7XA\MC900197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896544" cy="48965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580112" y="908720"/>
            <a:ext cx="56307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ride </a:t>
            </a:r>
          </a:p>
          <a:p>
            <a:r>
              <a:rPr lang="en-US" sz="8000" dirty="0" smtClean="0">
                <a:solidFill>
                  <a:srgbClr val="00B0F0"/>
                </a:solidFill>
              </a:rPr>
              <a:t>a horse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5157192"/>
            <a:ext cx="61041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riding a horse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oem\Local Settings\Temporary Internet Files\Content.IE5\DM60RSL0\MC9002504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82625"/>
            <a:ext cx="4176464" cy="591472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355976" y="1340768"/>
            <a:ext cx="5649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ride a bike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4509120"/>
            <a:ext cx="30848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cycling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oem\Local Settings\Temporary Internet Files\Content.IE5\GJV3FOCN\MC9002313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3276352" cy="5112568"/>
          </a:xfrm>
          <a:prstGeom prst="rect">
            <a:avLst/>
          </a:prstGeom>
          <a:noFill/>
        </p:spPr>
      </p:pic>
      <p:pic>
        <p:nvPicPr>
          <p:cNvPr id="6148" name="Picture 4" descr="C:\Documents and Settings\oem\Local Settings\Temporary Internet Files\Content.IE5\F01V0XWF\MC90023135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92696"/>
            <a:ext cx="3843189" cy="51845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04248" y="1124744"/>
            <a:ext cx="19532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dive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4941168"/>
            <a:ext cx="44999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diving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Program Files\Microsoft Office\MEDIA\CAGCAT10\j028569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005" y="620688"/>
            <a:ext cx="4054971" cy="547260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932040" y="1340768"/>
            <a:ext cx="37512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play golf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4067943" y="4005064"/>
            <a:ext cx="4752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playing golf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487" y="692696"/>
            <a:ext cx="6648927" cy="381642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499992" y="3789040"/>
            <a:ext cx="50640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drive a car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5157192"/>
            <a:ext cx="58410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driving a car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04664"/>
            <a:ext cx="2592288" cy="2536825"/>
          </a:xfrm>
          <a:prstGeom prst="rect">
            <a:avLst/>
          </a:prstGeom>
          <a:noFill/>
        </p:spPr>
      </p:pic>
      <p:pic>
        <p:nvPicPr>
          <p:cNvPr id="9219" name="Picture 3" descr="C:\Documents and Settings\oem\Local Settings\Temporary Internet Files\Content.IE5\GJV3FOCN\MC9000540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2198737" cy="58138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427984" y="548680"/>
            <a:ext cx="1262662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play </a:t>
            </a:r>
          </a:p>
          <a:p>
            <a:r>
              <a:rPr lang="en-US" sz="8000" dirty="0" smtClean="0">
                <a:solidFill>
                  <a:srgbClr val="00B0F0"/>
                </a:solidFill>
              </a:rPr>
              <a:t>basketball,</a:t>
            </a:r>
          </a:p>
          <a:p>
            <a:r>
              <a:rPr lang="en-US" sz="8000" dirty="0" smtClean="0">
                <a:solidFill>
                  <a:srgbClr val="00B0F0"/>
                </a:solidFill>
              </a:rPr>
              <a:t> volleyball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5301208"/>
            <a:ext cx="109332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playing basketball…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oem\Local Settings\Temporary Internet Files\Content.IE5\DM60RSL0\MC9004465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32656"/>
            <a:ext cx="2520280" cy="4851539"/>
          </a:xfrm>
          <a:prstGeom prst="rect">
            <a:avLst/>
          </a:prstGeom>
          <a:noFill/>
        </p:spPr>
      </p:pic>
      <p:pic>
        <p:nvPicPr>
          <p:cNvPr id="10243" name="Picture 3" descr="C:\Documents and Settings\oem\Local Settings\Temporary Internet Files\Content.IE5\DM60RSL0\MC9000135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422"/>
            <a:ext cx="3491880" cy="51017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796136" y="1268760"/>
            <a:ext cx="3347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play  hockey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5085184"/>
            <a:ext cx="79712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playing ice hockey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oem\Local Settings\Temporary Internet Files\Content.IE5\F01V0XWF\MC9004465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7"/>
            <a:ext cx="3600400" cy="54006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580112" y="1484784"/>
            <a:ext cx="25412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skate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4437112"/>
            <a:ext cx="32912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skating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oem\Local Settings\Temporary Internet Files\Content.IE5\G4MHX7XA\MC9000888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4392488" cy="453650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436096" y="1556792"/>
            <a:ext cx="24128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swim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4941168"/>
            <a:ext cx="8719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swimming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oem\Local Settings\Temporary Internet Files\Content.IE5\GJV3FOCN\MC9001493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8"/>
            <a:ext cx="3960440" cy="475252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64088" y="1196752"/>
            <a:ext cx="33843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play tennis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5013176"/>
            <a:ext cx="61221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playing tennis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Documents and Settings\oem\Local Settings\Temporary Internet Files\Content.IE5\G4MHX7XA\MC9000901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60648"/>
            <a:ext cx="2592288" cy="3307106"/>
          </a:xfrm>
          <a:prstGeom prst="rect">
            <a:avLst/>
          </a:prstGeom>
          <a:noFill/>
        </p:spPr>
      </p:pic>
      <p:pic>
        <p:nvPicPr>
          <p:cNvPr id="15366" name="Picture 6" descr="C:\Documents and Settings\oem\Local Settings\Temporary Internet Files\Content.IE5\DM60RSL0\MC9003187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9031"/>
            <a:ext cx="3312368" cy="444012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11560" y="5157192"/>
            <a:ext cx="88916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/>
              <a:t>d</a:t>
            </a:r>
            <a:r>
              <a:rPr lang="en-US" sz="8000" dirty="0" smtClean="0"/>
              <a:t>oing gymnastics</a:t>
            </a:r>
            <a:endParaRPr lang="cs-CZ" sz="8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1916832"/>
            <a:ext cx="54726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      do gymnastics</a:t>
            </a:r>
            <a:endParaRPr lang="cs-CZ" sz="8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oem\Local Settings\Temporary Internet Files\Content.IE5\F01V0XWF\MC9003187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60" y="548681"/>
            <a:ext cx="3997700" cy="499932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788024" y="980728"/>
            <a:ext cx="324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roller skate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5157192"/>
            <a:ext cx="6421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roller skating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85</TotalTime>
  <Words>145</Words>
  <Application>Microsoft Office PowerPoint</Application>
  <PresentationFormat>Předvádění na obrazovce (4:3)</PresentationFormat>
  <Paragraphs>60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Snímek 1</vt:lpstr>
      <vt:lpstr>Snímek 2</vt:lpstr>
      <vt:lpstr>SPORTS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Ing. Miloš Holcner</dc:creator>
  <cp:lastModifiedBy>OEM</cp:lastModifiedBy>
  <cp:revision>13</cp:revision>
  <dcterms:created xsi:type="dcterms:W3CDTF">2012-01-14T17:43:03Z</dcterms:created>
  <dcterms:modified xsi:type="dcterms:W3CDTF">2012-11-26T19:07:41Z</dcterms:modified>
</cp:coreProperties>
</file>