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75" r:id="rId4"/>
    <p:sldId id="268" r:id="rId5"/>
    <p:sldId id="269" r:id="rId6"/>
    <p:sldId id="257" r:id="rId7"/>
    <p:sldId id="258" r:id="rId8"/>
    <p:sldId id="270" r:id="rId9"/>
    <p:sldId id="259" r:id="rId10"/>
    <p:sldId id="260" r:id="rId11"/>
    <p:sldId id="271" r:id="rId12"/>
    <p:sldId id="261" r:id="rId13"/>
    <p:sldId id="263" r:id="rId14"/>
    <p:sldId id="265" r:id="rId15"/>
    <p:sldId id="266" r:id="rId16"/>
    <p:sldId id="262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2" autoAdjust="0"/>
    <p:restoredTop sz="94660"/>
  </p:normalViewPr>
  <p:slideViewPr>
    <p:cSldViewPr>
      <p:cViewPr varScale="1">
        <p:scale>
          <a:sx n="100" d="100"/>
          <a:sy n="100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smtClean="0"/>
            <a:t>FAMILY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NÁZEV:VY_22_INOVACE_11_AJ3,4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635783-CE37-4385-9EF7-D0F3B2FB5CDA}" type="presOf" srcId="{1AE9165A-6B70-4FFD-A49C-881BF73B4F04}" destId="{A9F01C16-B5C0-47B0-9750-F7E5E11674A0}" srcOrd="0" destOrd="0" presId="urn:microsoft.com/office/officeart/2005/8/layout/target3"/>
    <dgm:cxn modelId="{FA81FDD2-DAE9-4FA9-9222-9B70C20C58D4}" type="presOf" srcId="{D1B46980-6531-4606-95E6-44980827E919}" destId="{6140AFEC-043D-4C43-A2F9-D0F5331DF3A3}" srcOrd="0" destOrd="0" presId="urn:microsoft.com/office/officeart/2005/8/layout/target3"/>
    <dgm:cxn modelId="{9F499D96-7B6D-4E6B-9FF8-9532981DD518}" type="presOf" srcId="{1F4F8BC0-F267-4379-9FE7-6FFC8B64BAD8}" destId="{017154CD-D9A9-4968-AD11-1207A3C4C00A}" srcOrd="1" destOrd="0" presId="urn:microsoft.com/office/officeart/2005/8/layout/target3"/>
    <dgm:cxn modelId="{C08AF8A7-B515-4F3A-8149-ADFA6961490B}" type="presOf" srcId="{D1D4F407-5343-4D3F-B5B9-D407B03CAEB4}" destId="{D005CE8C-CC26-4C3E-AC11-E15060ECD759}" srcOrd="0" destOrd="0" presId="urn:microsoft.com/office/officeart/2005/8/layout/target3"/>
    <dgm:cxn modelId="{F8A4FB31-37A1-4E94-B66F-19893C1078DF}" type="presOf" srcId="{757F3AB3-0718-4624-B441-E567A8F0AB56}" destId="{333A1088-737F-45CB-B68E-254E46348037}" srcOrd="0" destOrd="0" presId="urn:microsoft.com/office/officeart/2005/8/layout/target3"/>
    <dgm:cxn modelId="{3D091255-675D-4FB1-97B6-31A8CB815479}" type="presOf" srcId="{1F4F8BC0-F267-4379-9FE7-6FFC8B64BAD8}" destId="{C8857ABF-5052-4733-A46C-0F8B764FF76F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1AB6EDA-AE08-443E-ABB3-FB358DEA47B5}" type="presOf" srcId="{D1B46980-6531-4606-95E6-44980827E919}" destId="{2BE915AB-18AA-4053-B92C-3BFC9ED204BB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3136BABC-686A-46C0-A944-A00AA04FBB8C}" type="presOf" srcId="{D1D4F407-5343-4D3F-B5B9-D407B03CAEB4}" destId="{AED2198E-93D5-4001-81B4-73124B309672}" srcOrd="1" destOrd="0" presId="urn:microsoft.com/office/officeart/2005/8/layout/target3"/>
    <dgm:cxn modelId="{EF9AFEF6-D77F-488F-85FC-053C31EF8C07}" type="presOf" srcId="{26CBEA56-8CFD-48C0-BD6E-2EB16B1FBF42}" destId="{5583D5C5-FAFF-4548-819C-80E289F73770}" srcOrd="0" destOrd="0" presId="urn:microsoft.com/office/officeart/2005/8/layout/target3"/>
    <dgm:cxn modelId="{8765DDA3-BA02-415D-B037-5ACF7DCE38DC}" type="presOf" srcId="{1AE9165A-6B70-4FFD-A49C-881BF73B4F04}" destId="{BD3627E9-8FC8-4A2F-B3EA-FAE798EF81D8}" srcOrd="1" destOrd="0" presId="urn:microsoft.com/office/officeart/2005/8/layout/target3"/>
    <dgm:cxn modelId="{AE604FBE-2747-4F1A-BD66-14C3A6914913}" type="presOf" srcId="{26CBEA56-8CFD-48C0-BD6E-2EB16B1FBF42}" destId="{92E1E9E3-D1F0-4866-9424-7ECC0DD990BC}" srcOrd="1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0C494DC8-23C6-4167-AF51-DE3CFFE85799}" type="presParOf" srcId="{333A1088-737F-45CB-B68E-254E46348037}" destId="{F5ABB229-8D3B-4694-996A-96F23CF14429}" srcOrd="0" destOrd="0" presId="urn:microsoft.com/office/officeart/2005/8/layout/target3"/>
    <dgm:cxn modelId="{522AF597-8BFB-47F5-BB80-3ADC443865FD}" type="presParOf" srcId="{333A1088-737F-45CB-B68E-254E46348037}" destId="{F41139FD-01EE-4571-8B17-4FB00FC51163}" srcOrd="1" destOrd="0" presId="urn:microsoft.com/office/officeart/2005/8/layout/target3"/>
    <dgm:cxn modelId="{6EF311AD-AFB9-4948-931F-E7556593149B}" type="presParOf" srcId="{333A1088-737F-45CB-B68E-254E46348037}" destId="{D005CE8C-CC26-4C3E-AC11-E15060ECD759}" srcOrd="2" destOrd="0" presId="urn:microsoft.com/office/officeart/2005/8/layout/target3"/>
    <dgm:cxn modelId="{710E9B43-0A55-450B-8AEA-913BEBC083C3}" type="presParOf" srcId="{333A1088-737F-45CB-B68E-254E46348037}" destId="{2C702D82-9B77-49B7-9568-BB8EB47C3372}" srcOrd="3" destOrd="0" presId="urn:microsoft.com/office/officeart/2005/8/layout/target3"/>
    <dgm:cxn modelId="{9A86E534-2FFE-47A5-A5A0-3099EBD8A568}" type="presParOf" srcId="{333A1088-737F-45CB-B68E-254E46348037}" destId="{A52A0455-90FF-4808-ABD0-F02540D31D5A}" srcOrd="4" destOrd="0" presId="urn:microsoft.com/office/officeart/2005/8/layout/target3"/>
    <dgm:cxn modelId="{20C6732E-633B-42F0-A769-AC598E288F31}" type="presParOf" srcId="{333A1088-737F-45CB-B68E-254E46348037}" destId="{6140AFEC-043D-4C43-A2F9-D0F5331DF3A3}" srcOrd="5" destOrd="0" presId="urn:microsoft.com/office/officeart/2005/8/layout/target3"/>
    <dgm:cxn modelId="{4627DE0C-FDBE-4426-B517-E7517029C947}" type="presParOf" srcId="{333A1088-737F-45CB-B68E-254E46348037}" destId="{71A10DEB-455E-4133-A618-0A0EE82A21E3}" srcOrd="6" destOrd="0" presId="urn:microsoft.com/office/officeart/2005/8/layout/target3"/>
    <dgm:cxn modelId="{FB31A07A-52BC-4BFE-A104-3E077EFE6CDA}" type="presParOf" srcId="{333A1088-737F-45CB-B68E-254E46348037}" destId="{DA6A876D-6D25-492F-8BDC-9AE6A6CFB1FA}" srcOrd="7" destOrd="0" presId="urn:microsoft.com/office/officeart/2005/8/layout/target3"/>
    <dgm:cxn modelId="{0407E42C-DE8D-4AA3-BD44-7DEBBEB99C5D}" type="presParOf" srcId="{333A1088-737F-45CB-B68E-254E46348037}" destId="{A9F01C16-B5C0-47B0-9750-F7E5E11674A0}" srcOrd="8" destOrd="0" presId="urn:microsoft.com/office/officeart/2005/8/layout/target3"/>
    <dgm:cxn modelId="{E30A5627-F8F8-412A-A935-744566FCCC89}" type="presParOf" srcId="{333A1088-737F-45CB-B68E-254E46348037}" destId="{5C0CF724-3222-4429-B09A-F154A62FD507}" srcOrd="9" destOrd="0" presId="urn:microsoft.com/office/officeart/2005/8/layout/target3"/>
    <dgm:cxn modelId="{7F22CDAC-57D8-488E-BC05-E83392AE20ED}" type="presParOf" srcId="{333A1088-737F-45CB-B68E-254E46348037}" destId="{71A5FEA7-FE77-4220-960F-2AB7AE466FE5}" srcOrd="10" destOrd="0" presId="urn:microsoft.com/office/officeart/2005/8/layout/target3"/>
    <dgm:cxn modelId="{AE92ADF2-BF27-4744-B065-A50CE90C7E66}" type="presParOf" srcId="{333A1088-737F-45CB-B68E-254E46348037}" destId="{C8857ABF-5052-4733-A46C-0F8B764FF76F}" srcOrd="11" destOrd="0" presId="urn:microsoft.com/office/officeart/2005/8/layout/target3"/>
    <dgm:cxn modelId="{B7D475A4-CE5D-4D53-8914-96224C2CBC44}" type="presParOf" srcId="{333A1088-737F-45CB-B68E-254E46348037}" destId="{1839E65E-6E97-41D2-A171-98C033275D27}" srcOrd="12" destOrd="0" presId="urn:microsoft.com/office/officeart/2005/8/layout/target3"/>
    <dgm:cxn modelId="{C9D4F172-850C-40C8-ABC3-3D0EE0D3DAF8}" type="presParOf" srcId="{333A1088-737F-45CB-B68E-254E46348037}" destId="{914F10DC-A7FA-462B-9334-03354AC7EA9F}" srcOrd="13" destOrd="0" presId="urn:microsoft.com/office/officeart/2005/8/layout/target3"/>
    <dgm:cxn modelId="{9595D86C-A1E0-4DD7-A05B-A8A7FC47B1A8}" type="presParOf" srcId="{333A1088-737F-45CB-B68E-254E46348037}" destId="{5583D5C5-FAFF-4548-819C-80E289F73770}" srcOrd="14" destOrd="0" presId="urn:microsoft.com/office/officeart/2005/8/layout/target3"/>
    <dgm:cxn modelId="{CE1ED37D-86AB-4049-AEDF-A0BC14D9AC8A}" type="presParOf" srcId="{333A1088-737F-45CB-B68E-254E46348037}" destId="{AED2198E-93D5-4001-81B4-73124B309672}" srcOrd="15" destOrd="0" presId="urn:microsoft.com/office/officeart/2005/8/layout/target3"/>
    <dgm:cxn modelId="{DCE37652-02AB-435F-9DF0-3E4CAE449BD8}" type="presParOf" srcId="{333A1088-737F-45CB-B68E-254E46348037}" destId="{2BE915AB-18AA-4053-B92C-3BFC9ED204BB}" srcOrd="16" destOrd="0" presId="urn:microsoft.com/office/officeart/2005/8/layout/target3"/>
    <dgm:cxn modelId="{EA015E27-456E-4442-90A0-ADF87D2D5442}" type="presParOf" srcId="{333A1088-737F-45CB-B68E-254E46348037}" destId="{BD3627E9-8FC8-4A2F-B3EA-FAE798EF81D8}" srcOrd="17" destOrd="0" presId="urn:microsoft.com/office/officeart/2005/8/layout/target3"/>
    <dgm:cxn modelId="{111B7A46-4D27-4A0F-A5B9-9263D136AE69}" type="presParOf" srcId="{333A1088-737F-45CB-B68E-254E46348037}" destId="{017154CD-D9A9-4968-AD11-1207A3C4C00A}" srcOrd="18" destOrd="0" presId="urn:microsoft.com/office/officeart/2005/8/layout/target3"/>
    <dgm:cxn modelId="{C9F03025-7A6D-44A3-9590-5E153037DED8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NÁZEV:VY_22_INOVACE_11_AJ3,4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smtClean="0"/>
            <a:t>FAMILY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BD48E2-F1FA-41E9-A4FA-C71302F83248}" type="datetimeFigureOut">
              <a:rPr lang="cs-CZ" smtClean="0"/>
              <a:pPr/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94733-91A0-4CD3-8517-E7B4E45938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340768"/>
            <a:ext cx="7884368" cy="34390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a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 Rodina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rozšířenou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725144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  <a:hlinkClick r:id="rId2"/>
              </a:rPr>
              <a:t>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  <a:hlinkClick r:id="rId2"/>
              </a:rPr>
              <a:t>Microsoft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2664296"/>
          </a:xfrm>
        </p:spPr>
        <p:txBody>
          <a:bodyPr>
            <a:norm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FAMILY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6000" dirty="0" smtClean="0">
                <a:solidFill>
                  <a:schemeClr val="accent3">
                    <a:lumMod val="50000"/>
                  </a:schemeClr>
                </a:solidFill>
              </a:rPr>
              <a:t>FLASHCARDS</a:t>
            </a:r>
            <a:endParaRPr lang="cs-CZ" sz="60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2" name="Picture 4" descr="C:\Documents and Settings\oem\Local Settings\Temporary Internet Files\Content.IE5\DM60RSL0\MC9000714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834" y="908720"/>
            <a:ext cx="6453598" cy="56166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588224" y="3645024"/>
            <a:ext cx="22322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family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6012160" y="764704"/>
            <a:ext cx="288032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0" dirty="0" smtClean="0">
                <a:solidFill>
                  <a:srgbClr val="C00000"/>
                </a:solidFill>
              </a:rPr>
              <a:t>family</a:t>
            </a:r>
            <a:endParaRPr lang="cs-CZ" sz="8000" dirty="0">
              <a:solidFill>
                <a:srgbClr val="C0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12160" y="980728"/>
            <a:ext cx="2736304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9" name="Picture 7" descr="C:\Documents and Settings\oem\Local Settings\Temporary Internet Files\Content.IE5\GJV3FOCN\MC9000894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777643"/>
            <a:ext cx="3816425" cy="3368739"/>
          </a:xfrm>
          <a:prstGeom prst="rect">
            <a:avLst/>
          </a:prstGeom>
          <a:noFill/>
        </p:spPr>
      </p:pic>
      <p:pic>
        <p:nvPicPr>
          <p:cNvPr id="13320" name="Picture 8" descr="C:\Documents and Settings\oem\Local Settings\Temporary Internet Files\Content.IE5\F01V0XWF\MC90023322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18584" y="2238172"/>
            <a:ext cx="3628623" cy="42871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475656" y="332656"/>
            <a:ext cx="51816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grandparents</a:t>
            </a:r>
            <a:endParaRPr lang="cs-CZ" sz="7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854624" y="1844824"/>
            <a:ext cx="446179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0" dirty="0" smtClean="0"/>
              <a:t>grandparents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1475656" y="476672"/>
            <a:ext cx="5400600" cy="108012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oem\Local Settings\Temporary Internet Files\Content.IE5\GJV3FOCN\MC9001571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4038" y="554728"/>
            <a:ext cx="4522018" cy="576176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139952" y="1268760"/>
            <a:ext cx="525658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accent6">
                    <a:lumMod val="50000"/>
                  </a:schemeClr>
                </a:solidFill>
              </a:rPr>
              <a:t>grandfather</a:t>
            </a:r>
            <a:endParaRPr lang="cs-CZ" sz="8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60032" y="4653136"/>
            <a:ext cx="38884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grandfather</a:t>
            </a:r>
            <a:endParaRPr lang="cs-CZ" sz="6000" dirty="0"/>
          </a:p>
        </p:txBody>
      </p:sp>
      <p:sp>
        <p:nvSpPr>
          <p:cNvPr id="7" name="Obdélník 6"/>
          <p:cNvSpPr/>
          <p:nvPr/>
        </p:nvSpPr>
        <p:spPr>
          <a:xfrm>
            <a:off x="4211960" y="1340768"/>
            <a:ext cx="4932040" cy="129614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oem\Local Settings\Temporary Internet Files\Content.IE5\GJV3FOCN\MC900157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620688"/>
            <a:ext cx="4438927" cy="593601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491880" y="1484784"/>
            <a:ext cx="5652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rgbClr val="00B0F0"/>
                </a:solidFill>
              </a:rPr>
              <a:t>grandmother</a:t>
            </a:r>
            <a:endParaRPr lang="cs-CZ" sz="8000" dirty="0">
              <a:solidFill>
                <a:srgbClr val="00B0F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7984" y="4437112"/>
            <a:ext cx="44644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grandmother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3491880" y="1628800"/>
            <a:ext cx="5652120" cy="115212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C:\Documents and Settings\oem\Local Settings\Temporary Internet Files\Content.IE5\F01V0XWF\MC9003587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869" y="1052736"/>
            <a:ext cx="5396275" cy="53430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932040" y="908720"/>
            <a:ext cx="30300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7200" dirty="0" smtClean="0">
                <a:solidFill>
                  <a:srgbClr val="FFFF00"/>
                </a:solidFill>
              </a:rPr>
              <a:t>parents</a:t>
            </a:r>
            <a:endParaRPr lang="cs-CZ" sz="7200" dirty="0">
              <a:solidFill>
                <a:srgbClr val="FFFF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40152" y="3244334"/>
            <a:ext cx="29523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parents</a:t>
            </a:r>
            <a:endParaRPr lang="cs-CZ" sz="6000" dirty="0"/>
          </a:p>
        </p:txBody>
      </p:sp>
      <p:sp>
        <p:nvSpPr>
          <p:cNvPr id="5" name="Obdélník 4"/>
          <p:cNvSpPr/>
          <p:nvPr/>
        </p:nvSpPr>
        <p:spPr>
          <a:xfrm>
            <a:off x="4932040" y="980728"/>
            <a:ext cx="3168352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796136" y="908720"/>
            <a:ext cx="270869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bg1">
                    <a:lumMod val="65000"/>
                  </a:schemeClr>
                </a:solidFill>
              </a:rPr>
              <a:t>father</a:t>
            </a:r>
            <a:endParaRPr lang="cs-CZ" sz="8000" dirty="0">
              <a:solidFill>
                <a:schemeClr val="bg1">
                  <a:lumMod val="6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292080" y="3244334"/>
            <a:ext cx="244827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father</a:t>
            </a:r>
            <a:endParaRPr lang="cs-CZ" sz="6000" dirty="0"/>
          </a:p>
        </p:txBody>
      </p:sp>
      <p:pic>
        <p:nvPicPr>
          <p:cNvPr id="3075" name="Picture 3" descr="C:\Documents and Settings\oem\Local Settings\Temporary Internet Files\Content.IE5\G4MHX7XA\MC90009010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612" y="980728"/>
            <a:ext cx="4694638" cy="439248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724128" y="1124744"/>
            <a:ext cx="2880320" cy="108012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292080" y="1340768"/>
            <a:ext cx="32944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FF0000"/>
                </a:solidFill>
              </a:rPr>
              <a:t>mother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012160" y="3244334"/>
            <a:ext cx="2664296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mother</a:t>
            </a:r>
            <a:endParaRPr lang="cs-CZ" sz="6000" dirty="0"/>
          </a:p>
        </p:txBody>
      </p:sp>
      <p:pic>
        <p:nvPicPr>
          <p:cNvPr id="4101" name="Picture 5" descr="C:\Documents and Settings\oem\Local Settings\Temporary Internet Files\Content.IE5\F01V0XWF\MC9003587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30263"/>
            <a:ext cx="4464496" cy="604055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292080" y="1484784"/>
            <a:ext cx="3240360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C:\Documents and Settings\oem\Local Settings\Temporary Internet Files\Content.IE5\DM60RSL0\MC90023287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9427" y="836712"/>
            <a:ext cx="5677733" cy="55446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148065" y="1628800"/>
            <a:ext cx="374441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>
                <a:solidFill>
                  <a:schemeClr val="accent6">
                    <a:lumMod val="50000"/>
                  </a:schemeClr>
                </a:solidFill>
              </a:rPr>
              <a:t>children</a:t>
            </a:r>
            <a:endParaRPr lang="cs-CZ" sz="8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508104" y="3717032"/>
            <a:ext cx="33123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children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051720" y="260649"/>
            <a:ext cx="23042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0" dirty="0" smtClean="0"/>
              <a:t>child</a:t>
            </a:r>
            <a:endParaRPr lang="cs-CZ" sz="8000" dirty="0"/>
          </a:p>
        </p:txBody>
      </p:sp>
      <p:sp>
        <p:nvSpPr>
          <p:cNvPr id="6" name="Obdélník 5"/>
          <p:cNvSpPr/>
          <p:nvPr/>
        </p:nvSpPr>
        <p:spPr>
          <a:xfrm>
            <a:off x="395536" y="5589240"/>
            <a:ext cx="449241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8000" dirty="0" smtClean="0">
                <a:solidFill>
                  <a:srgbClr val="FFC000"/>
                </a:solidFill>
              </a:rPr>
              <a:t>child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23728" y="404664"/>
            <a:ext cx="2016224" cy="108012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220072" y="1628800"/>
            <a:ext cx="3312368" cy="115212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6" name="Picture 6" descr="C:\Documents and Settings\oem\Local Settings\Temporary Internet Files\Content.IE5\G4MHX7XA\MC9004405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6074" y="836712"/>
            <a:ext cx="3965926" cy="53285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508104" y="1124744"/>
            <a:ext cx="12955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/>
              <a:t>son</a:t>
            </a:r>
            <a:endParaRPr lang="cs-CZ" sz="6000" dirty="0"/>
          </a:p>
        </p:txBody>
      </p:sp>
      <p:sp>
        <p:nvSpPr>
          <p:cNvPr id="8" name="Obdélník 7"/>
          <p:cNvSpPr/>
          <p:nvPr/>
        </p:nvSpPr>
        <p:spPr>
          <a:xfrm>
            <a:off x="7020272" y="2132856"/>
            <a:ext cx="212372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C00000"/>
                </a:solidFill>
              </a:rPr>
              <a:t>son</a:t>
            </a:r>
            <a:endParaRPr lang="cs-CZ" sz="60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80112" y="3645024"/>
            <a:ext cx="256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brother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8024" y="5085184"/>
            <a:ext cx="328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brother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5436096" y="1340768"/>
            <a:ext cx="1368152" cy="72008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80112" y="3645024"/>
            <a:ext cx="2808312" cy="9361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 animBg="1"/>
      <p:bldP spid="1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C:\Documents and Settings\oem\Local Settings\Temporary Internet Files\Content.IE5\DM60RSL0\MC9002328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74837"/>
            <a:ext cx="4032448" cy="6081179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652120" y="1052736"/>
            <a:ext cx="302102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FFC000"/>
                </a:solidFill>
              </a:rPr>
              <a:t>daughter</a:t>
            </a:r>
            <a:endParaRPr lang="cs-CZ" sz="60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053172" y="2348880"/>
            <a:ext cx="447926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daughter</a:t>
            </a:r>
            <a:endParaRPr lang="cs-CZ" sz="6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80112" y="4293096"/>
            <a:ext cx="185570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sister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229726" y="5460326"/>
            <a:ext cx="4518737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sister</a:t>
            </a:r>
            <a:endParaRPr lang="cs-CZ" sz="6000" dirty="0"/>
          </a:p>
        </p:txBody>
      </p:sp>
      <p:sp>
        <p:nvSpPr>
          <p:cNvPr id="9" name="Obdélník 8"/>
          <p:cNvSpPr/>
          <p:nvPr/>
        </p:nvSpPr>
        <p:spPr>
          <a:xfrm>
            <a:off x="5652120" y="1124744"/>
            <a:ext cx="3024336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80112" y="4437112"/>
            <a:ext cx="2016224" cy="9361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C:\Documents and Settings\oem\Local Settings\Temporary Internet Files\Content.IE5\GJV3FOCN\MC9003589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924" y="1176338"/>
            <a:ext cx="4475124" cy="491014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940152" y="1340768"/>
            <a:ext cx="208755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70C0"/>
                </a:solidFill>
              </a:rPr>
              <a:t>aunt</a:t>
            </a:r>
            <a:endParaRPr lang="cs-CZ" sz="8000" dirty="0">
              <a:solidFill>
                <a:srgbClr val="0070C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436096" y="4149080"/>
            <a:ext cx="30963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aunt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868144" y="1700808"/>
            <a:ext cx="2160240" cy="936104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 descr="C:\Documents and Settings\oem\Local Settings\Temporary Internet Files\Content.IE5\GJV3FOCN\MC9004374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549826"/>
            <a:ext cx="4833378" cy="5687486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300192" y="1268760"/>
            <a:ext cx="244169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accent4">
                    <a:lumMod val="75000"/>
                  </a:schemeClr>
                </a:solidFill>
              </a:rPr>
              <a:t>uncle</a:t>
            </a:r>
            <a:endParaRPr lang="cs-CZ" sz="8000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84168" y="3982997"/>
            <a:ext cx="25922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uncle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6300192" y="1484784"/>
            <a:ext cx="2448272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Documents and Settings\oem\Local Settings\Temporary Internet Files\Content.IE5\G4MHX7XA\MC90023288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695" y="692696"/>
            <a:ext cx="3168177" cy="3169693"/>
          </a:xfrm>
          <a:prstGeom prst="rect">
            <a:avLst/>
          </a:prstGeom>
          <a:noFill/>
        </p:spPr>
      </p:pic>
      <p:pic>
        <p:nvPicPr>
          <p:cNvPr id="6148" name="Picture 4" descr="C:\Documents and Settings\oem\Local Settings\Temporary Internet Files\Content.IE5\GJV3FOCN\MC9003553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310650"/>
            <a:ext cx="3385914" cy="339189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436096" y="1556792"/>
            <a:ext cx="286597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rgbClr val="00B050"/>
                </a:solidFill>
              </a:rPr>
              <a:t>cousin</a:t>
            </a:r>
            <a:endParaRPr lang="cs-CZ" sz="8000" dirty="0">
              <a:solidFill>
                <a:srgbClr val="00B05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724128" y="4005064"/>
            <a:ext cx="324036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>
                <a:solidFill>
                  <a:srgbClr val="002060"/>
                </a:solidFill>
              </a:rPr>
              <a:t>cousin</a:t>
            </a:r>
            <a:endParaRPr lang="cs-CZ" sz="6000" dirty="0">
              <a:solidFill>
                <a:srgbClr val="00206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4088" y="1700808"/>
            <a:ext cx="2880320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7" name="Picture 3" descr="C:\Documents and Settings\oem\Local Settings\Temporary Internet Files\Content.IE5\GJV3FOCN\MC9003907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2747" y="548680"/>
            <a:ext cx="5373634" cy="532859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660232" y="1340768"/>
            <a:ext cx="2213876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baby</a:t>
            </a:r>
            <a:endParaRPr lang="cs-CZ" sz="8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156176" y="4230380"/>
            <a:ext cx="208823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000" dirty="0" smtClean="0"/>
              <a:t>baby</a:t>
            </a:r>
            <a:endParaRPr lang="cs-CZ" sz="6000" dirty="0"/>
          </a:p>
        </p:txBody>
      </p:sp>
      <p:sp>
        <p:nvSpPr>
          <p:cNvPr id="6" name="Obdélník 5"/>
          <p:cNvSpPr/>
          <p:nvPr/>
        </p:nvSpPr>
        <p:spPr>
          <a:xfrm>
            <a:off x="6516216" y="1484784"/>
            <a:ext cx="2304256" cy="1008112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102</Words>
  <Application>Microsoft Office PowerPoint</Application>
  <PresentationFormat>Předvádění na obrazovce (4:3)</PresentationFormat>
  <Paragraphs>55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Snímek 2</vt:lpstr>
      <vt:lpstr>FAMILY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FAMILY</dc:title>
  <dc:creator>Ing. Miloš Holcner</dc:creator>
  <cp:lastModifiedBy>OEM</cp:lastModifiedBy>
  <cp:revision>13</cp:revision>
  <dcterms:created xsi:type="dcterms:W3CDTF">2012-01-08T17:08:23Z</dcterms:created>
  <dcterms:modified xsi:type="dcterms:W3CDTF">2012-11-26T19:10:02Z</dcterms:modified>
</cp:coreProperties>
</file>