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0" r:id="rId2"/>
    <p:sldId id="281" r:id="rId3"/>
    <p:sldId id="27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Clothes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NÁZEV:VY_22_INOVACE_13_AJ3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F9E126-DBD7-4C00-BDFA-1063A8CDA6E3}" type="presOf" srcId="{1F4F8BC0-F267-4379-9FE7-6FFC8B64BAD8}" destId="{C8857ABF-5052-4733-A46C-0F8B764FF76F}" srcOrd="0" destOrd="0" presId="urn:microsoft.com/office/officeart/2005/8/layout/target3"/>
    <dgm:cxn modelId="{EC573B8C-E107-4EAB-90F4-684A4FABAFD4}" type="presOf" srcId="{757F3AB3-0718-4624-B441-E567A8F0AB56}" destId="{333A1088-737F-45CB-B68E-254E46348037}" srcOrd="0" destOrd="0" presId="urn:microsoft.com/office/officeart/2005/8/layout/target3"/>
    <dgm:cxn modelId="{46661A97-D7DB-46EB-8E04-4814F0FAB109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4B89A144-B6AF-4091-AE4D-21D0D0EDD55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61651EB-0CA3-495A-BE79-5E42952C0DFA}" type="presOf" srcId="{1F4F8BC0-F267-4379-9FE7-6FFC8B64BAD8}" destId="{017154CD-D9A9-4968-AD11-1207A3C4C00A}" srcOrd="1" destOrd="0" presId="urn:microsoft.com/office/officeart/2005/8/layout/target3"/>
    <dgm:cxn modelId="{326F9FC1-67A7-41DD-839C-51E36F42D8E4}" type="presOf" srcId="{1AE9165A-6B70-4FFD-A49C-881BF73B4F04}" destId="{BD3627E9-8FC8-4A2F-B3EA-FAE798EF81D8}" srcOrd="1" destOrd="0" presId="urn:microsoft.com/office/officeart/2005/8/layout/target3"/>
    <dgm:cxn modelId="{E0C25B05-1D08-4C73-9DDF-D8B9B842B925}" type="presOf" srcId="{D1B46980-6531-4606-95E6-44980827E919}" destId="{2BE915AB-18AA-4053-B92C-3BFC9ED204BB}" srcOrd="1" destOrd="0" presId="urn:microsoft.com/office/officeart/2005/8/layout/target3"/>
    <dgm:cxn modelId="{2C4B97CD-0067-4DB0-AF41-356180875053}" type="presOf" srcId="{D1D4F407-5343-4D3F-B5B9-D407B03CAEB4}" destId="{AED2198E-93D5-4001-81B4-73124B309672}" srcOrd="1" destOrd="0" presId="urn:microsoft.com/office/officeart/2005/8/layout/target3"/>
    <dgm:cxn modelId="{69436D27-8A7E-40AB-8B1F-6E78A990174D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E9B64FC8-E431-4D8F-AD7B-CC7A0D104E8E}" type="presOf" srcId="{26CBEA56-8CFD-48C0-BD6E-2EB16B1FBF42}" destId="{92E1E9E3-D1F0-4866-9424-7ECC0DD990BC}" srcOrd="1" destOrd="0" presId="urn:microsoft.com/office/officeart/2005/8/layout/target3"/>
    <dgm:cxn modelId="{E3A96B56-353F-427E-8E6C-E69A14BE8140}" type="presOf" srcId="{26CBEA56-8CFD-48C0-BD6E-2EB16B1FBF42}" destId="{5583D5C5-FAFF-4548-819C-80E289F73770}" srcOrd="0" destOrd="0" presId="urn:microsoft.com/office/officeart/2005/8/layout/target3"/>
    <dgm:cxn modelId="{274D7C9D-B4CD-4C39-A032-741112A47F18}" type="presParOf" srcId="{333A1088-737F-45CB-B68E-254E46348037}" destId="{F5ABB229-8D3B-4694-996A-96F23CF14429}" srcOrd="0" destOrd="0" presId="urn:microsoft.com/office/officeart/2005/8/layout/target3"/>
    <dgm:cxn modelId="{748018A1-71E2-48B1-AE94-61A61FA7C110}" type="presParOf" srcId="{333A1088-737F-45CB-B68E-254E46348037}" destId="{F41139FD-01EE-4571-8B17-4FB00FC51163}" srcOrd="1" destOrd="0" presId="urn:microsoft.com/office/officeart/2005/8/layout/target3"/>
    <dgm:cxn modelId="{E6D95AB0-277F-43D2-89F4-2D74E46A28B8}" type="presParOf" srcId="{333A1088-737F-45CB-B68E-254E46348037}" destId="{D005CE8C-CC26-4C3E-AC11-E15060ECD759}" srcOrd="2" destOrd="0" presId="urn:microsoft.com/office/officeart/2005/8/layout/target3"/>
    <dgm:cxn modelId="{79D6BE74-E16D-4F6F-84C1-7977742F6A97}" type="presParOf" srcId="{333A1088-737F-45CB-B68E-254E46348037}" destId="{2C702D82-9B77-49B7-9568-BB8EB47C3372}" srcOrd="3" destOrd="0" presId="urn:microsoft.com/office/officeart/2005/8/layout/target3"/>
    <dgm:cxn modelId="{71BBDF60-A948-463F-9E8B-A6EB4256A925}" type="presParOf" srcId="{333A1088-737F-45CB-B68E-254E46348037}" destId="{A52A0455-90FF-4808-ABD0-F02540D31D5A}" srcOrd="4" destOrd="0" presId="urn:microsoft.com/office/officeart/2005/8/layout/target3"/>
    <dgm:cxn modelId="{ADD88DDD-DA9F-4DB6-ADFC-55B9A906714D}" type="presParOf" srcId="{333A1088-737F-45CB-B68E-254E46348037}" destId="{6140AFEC-043D-4C43-A2F9-D0F5331DF3A3}" srcOrd="5" destOrd="0" presId="urn:microsoft.com/office/officeart/2005/8/layout/target3"/>
    <dgm:cxn modelId="{59651842-D3C5-46D1-9685-7ED7F6E71488}" type="presParOf" srcId="{333A1088-737F-45CB-B68E-254E46348037}" destId="{71A10DEB-455E-4133-A618-0A0EE82A21E3}" srcOrd="6" destOrd="0" presId="urn:microsoft.com/office/officeart/2005/8/layout/target3"/>
    <dgm:cxn modelId="{6726AD4D-F625-418A-A559-5B185DF29EAA}" type="presParOf" srcId="{333A1088-737F-45CB-B68E-254E46348037}" destId="{DA6A876D-6D25-492F-8BDC-9AE6A6CFB1FA}" srcOrd="7" destOrd="0" presId="urn:microsoft.com/office/officeart/2005/8/layout/target3"/>
    <dgm:cxn modelId="{CAC2091D-04A4-4D4B-B0CC-231FCCF0EF6B}" type="presParOf" srcId="{333A1088-737F-45CB-B68E-254E46348037}" destId="{A9F01C16-B5C0-47B0-9750-F7E5E11674A0}" srcOrd="8" destOrd="0" presId="urn:microsoft.com/office/officeart/2005/8/layout/target3"/>
    <dgm:cxn modelId="{79506F48-34F8-4F6B-8FE6-73F0004A87C5}" type="presParOf" srcId="{333A1088-737F-45CB-B68E-254E46348037}" destId="{5C0CF724-3222-4429-B09A-F154A62FD507}" srcOrd="9" destOrd="0" presId="urn:microsoft.com/office/officeart/2005/8/layout/target3"/>
    <dgm:cxn modelId="{917C1988-F943-42DB-8697-DB2E5306BA00}" type="presParOf" srcId="{333A1088-737F-45CB-B68E-254E46348037}" destId="{71A5FEA7-FE77-4220-960F-2AB7AE466FE5}" srcOrd="10" destOrd="0" presId="urn:microsoft.com/office/officeart/2005/8/layout/target3"/>
    <dgm:cxn modelId="{3F9A4C1A-DCFF-4F03-85D0-6C3150B30B72}" type="presParOf" srcId="{333A1088-737F-45CB-B68E-254E46348037}" destId="{C8857ABF-5052-4733-A46C-0F8B764FF76F}" srcOrd="11" destOrd="0" presId="urn:microsoft.com/office/officeart/2005/8/layout/target3"/>
    <dgm:cxn modelId="{015670B9-4D0E-4BF2-B620-A24BC71127F5}" type="presParOf" srcId="{333A1088-737F-45CB-B68E-254E46348037}" destId="{1839E65E-6E97-41D2-A171-98C033275D27}" srcOrd="12" destOrd="0" presId="urn:microsoft.com/office/officeart/2005/8/layout/target3"/>
    <dgm:cxn modelId="{253ABC95-4B70-4CAF-A876-3E9B27A80FE2}" type="presParOf" srcId="{333A1088-737F-45CB-B68E-254E46348037}" destId="{914F10DC-A7FA-462B-9334-03354AC7EA9F}" srcOrd="13" destOrd="0" presId="urn:microsoft.com/office/officeart/2005/8/layout/target3"/>
    <dgm:cxn modelId="{7451AD2A-F3C7-4ADF-BE08-4EF871B607B7}" type="presParOf" srcId="{333A1088-737F-45CB-B68E-254E46348037}" destId="{5583D5C5-FAFF-4548-819C-80E289F73770}" srcOrd="14" destOrd="0" presId="urn:microsoft.com/office/officeart/2005/8/layout/target3"/>
    <dgm:cxn modelId="{284CDFF5-47DA-4CF7-8C46-E43A33A5C0AE}" type="presParOf" srcId="{333A1088-737F-45CB-B68E-254E46348037}" destId="{AED2198E-93D5-4001-81B4-73124B309672}" srcOrd="15" destOrd="0" presId="urn:microsoft.com/office/officeart/2005/8/layout/target3"/>
    <dgm:cxn modelId="{A2D3ECCE-9864-47F8-8A05-5EA8CB87AECD}" type="presParOf" srcId="{333A1088-737F-45CB-B68E-254E46348037}" destId="{2BE915AB-18AA-4053-B92C-3BFC9ED204BB}" srcOrd="16" destOrd="0" presId="urn:microsoft.com/office/officeart/2005/8/layout/target3"/>
    <dgm:cxn modelId="{ECF747B5-0FC5-4C25-A70D-EF8635F993C6}" type="presParOf" srcId="{333A1088-737F-45CB-B68E-254E46348037}" destId="{BD3627E9-8FC8-4A2F-B3EA-FAE798EF81D8}" srcOrd="17" destOrd="0" presId="urn:microsoft.com/office/officeart/2005/8/layout/target3"/>
    <dgm:cxn modelId="{AB710B78-91FF-4581-AF94-6C15C89E9DDF}" type="presParOf" srcId="{333A1088-737F-45CB-B68E-254E46348037}" destId="{017154CD-D9A9-4968-AD11-1207A3C4C00A}" srcOrd="18" destOrd="0" presId="urn:microsoft.com/office/officeart/2005/8/layout/target3"/>
    <dgm:cxn modelId="{04AED47A-99C5-47ED-9A4B-C29487394F9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NÁZEV:VY_22_INOVACE_13_AJ3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Clothes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AC970-8DB2-4701-97D7-CB0BAF19DA1A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31E3E-98EB-4B1C-A08A-640579FCD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3F1E2-B6E5-4C63-A2AA-878FC1AEA804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0A46C-5174-46CC-9FFD-F419D624C5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548680"/>
            <a:ext cx="788436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v 3.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Oblečení.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procvičují vazbu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 have got a red skirt….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en-US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Seznamují se s použitím slovíček v jednotném čísle s členem a/an a v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CLOTHES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FLASHCARDS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GJV3FOCN\MC900113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863"/>
            <a:ext cx="6041579" cy="649368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2348880"/>
            <a:ext cx="30957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a T - shirt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oem\Local Settings\Temporary Internet Files\Content.IE5\DM60RSL0\MC9001133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0263" y="234950"/>
            <a:ext cx="5372100" cy="65627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732240" y="2348880"/>
            <a:ext cx="21355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a shirt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GJV3FOCN\MC9001133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088" y="939800"/>
            <a:ext cx="5384800" cy="515461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940152" y="2852936"/>
            <a:ext cx="20810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92D050"/>
                </a:solidFill>
              </a:rPr>
              <a:t>a skirt</a:t>
            </a:r>
            <a:endParaRPr lang="cs-CZ" sz="6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G4MHX7XA\MC9001134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5090393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64088" y="2276872"/>
            <a:ext cx="237545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7030A0"/>
                </a:solidFill>
              </a:rPr>
              <a:t>a dress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G4MHX7XA\MC9000570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3312367" cy="60513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716016" y="2276872"/>
            <a:ext cx="27479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trousers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DM60RSL0\MC9001134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3672409" cy="65253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148064" y="2564904"/>
            <a:ext cx="18261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chemeClr val="accent6">
                    <a:lumMod val="75000"/>
                  </a:schemeClr>
                </a:solidFill>
              </a:rPr>
              <a:t>jeans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Documents and Settings\oem\Local Settings\Temporary Internet Files\Content.IE5\DM60RSL0\MC9000136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362" y="1628800"/>
            <a:ext cx="4584678" cy="37444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92080" y="2348880"/>
            <a:ext cx="21226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chemeClr val="bg2">
                    <a:lumMod val="10000"/>
                  </a:schemeClr>
                </a:solidFill>
              </a:rPr>
              <a:t>shorts</a:t>
            </a: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DM60RSL0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980728"/>
            <a:ext cx="4752528" cy="42484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2564904"/>
            <a:ext cx="18607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socks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GJV3FOCN\MC9000134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077" y="371750"/>
            <a:ext cx="4579979" cy="536150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2852936"/>
            <a:ext cx="25682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92D050"/>
                </a:solidFill>
              </a:rPr>
              <a:t>a jacket</a:t>
            </a:r>
            <a:endParaRPr lang="cs-CZ" sz="6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GJV3FOCN\MC9003601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787" y="260648"/>
            <a:ext cx="4903301" cy="6336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2780928"/>
            <a:ext cx="20722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a coat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F01V0XWF\MC9001134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521665"/>
            <a:ext cx="6696744" cy="581467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2132856"/>
            <a:ext cx="3419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 anorak</a:t>
            </a:r>
            <a:endParaRPr lang="cs-CZ" sz="6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F01V0XWF\MC9003348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6624736" cy="317933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4797152"/>
            <a:ext cx="21502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chemeClr val="accent2">
                    <a:lumMod val="50000"/>
                  </a:schemeClr>
                </a:solidFill>
              </a:rPr>
              <a:t>gloves</a:t>
            </a:r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Documents and Settings\oem\Local Settings\Temporary Internet Files\Content.IE5\G4MHX7XA\MC900113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706374"/>
            <a:ext cx="7233531" cy="54452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6056" y="4221088"/>
            <a:ext cx="221887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a scarf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Documents and Settings\oem\Local Settings\Temporary Internet Files\Content.IE5\GJV3FOCN\MC9002151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4619000" cy="43638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572000" y="5085184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a cap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C:\Documents and Settings\oem\Local Settings\Temporary Internet Files\Content.IE5\DM60RSL0\MC900235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48680"/>
            <a:ext cx="5688632" cy="368641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 rot="10800000" flipV="1">
            <a:off x="4244282" y="4365551"/>
            <a:ext cx="270398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chemeClr val="accent1">
                    <a:lumMod val="50000"/>
                  </a:schemeClr>
                </a:solidFill>
              </a:rPr>
              <a:t>a hat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oem\Local Settings\Temporary Internet Files\Content.IE5\GJV3FOCN\MC9004413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09" y="260648"/>
            <a:ext cx="5406091" cy="65973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flipH="1">
            <a:off x="5121774" y="2060848"/>
            <a:ext cx="19705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a tie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oem\Local Settings\Temporary Internet Files\Content.IE5\G4MHX7XA\MC9001132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7284967" cy="55254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44008" y="4725144"/>
            <a:ext cx="39159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an umbrella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em\Local Settings\Temporary Internet Files\Content.IE5\GJV3FOCN\MC9003052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33619"/>
            <a:ext cx="5544616" cy="439274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860032" y="5085184"/>
            <a:ext cx="19800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shoes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oem\Local Settings\Temporary Internet Files\Content.IE5\F01V0XWF\MC9003548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8106"/>
            <a:ext cx="4380383" cy="61713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2924944"/>
            <a:ext cx="1959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boots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ocuments and Settings\oem\Local Settings\Temporary Internet Files\Content.IE5\F01V0XWF\MC900252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20007"/>
            <a:ext cx="6408712" cy="446482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71800" y="5373216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sandals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131</Words>
  <Application>Microsoft Office PowerPoint</Application>
  <PresentationFormat>Předvádění na obrazovce (4:3)</PresentationFormat>
  <Paragraphs>44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CLOTHES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CLOTHING</dc:title>
  <dc:creator>Ing. Miloš Holcner</dc:creator>
  <cp:lastModifiedBy>OEM</cp:lastModifiedBy>
  <cp:revision>9</cp:revision>
  <dcterms:created xsi:type="dcterms:W3CDTF">2012-01-14T19:43:28Z</dcterms:created>
  <dcterms:modified xsi:type="dcterms:W3CDTF">2012-11-26T19:12:35Z</dcterms:modified>
</cp:coreProperties>
</file>