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1" r:id="rId2"/>
    <p:sldId id="272" r:id="rId3"/>
    <p:sldId id="274" r:id="rId4"/>
    <p:sldId id="261" r:id="rId5"/>
    <p:sldId id="257" r:id="rId6"/>
    <p:sldId id="267" r:id="rId7"/>
    <p:sldId id="258" r:id="rId8"/>
    <p:sldId id="265" r:id="rId9"/>
    <p:sldId id="259" r:id="rId10"/>
    <p:sldId id="260" r:id="rId11"/>
    <p:sldId id="264" r:id="rId12"/>
    <p:sldId id="262" r:id="rId13"/>
    <p:sldId id="266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en-US" sz="2000" dirty="0" smtClean="0"/>
            <a:t>Means of transport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NÁZEV:VY_22_INOVACE_15_AJ4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E17F29-33E2-4DCB-A847-338FC143D661}" type="presOf" srcId="{1F4F8BC0-F267-4379-9FE7-6FFC8B64BAD8}" destId="{017154CD-D9A9-4968-AD11-1207A3C4C00A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EA3E7396-C833-4776-8B4F-5F7F572F4390}" type="presOf" srcId="{757F3AB3-0718-4624-B441-E567A8F0AB56}" destId="{333A1088-737F-45CB-B68E-254E46348037}" srcOrd="0" destOrd="0" presId="urn:microsoft.com/office/officeart/2005/8/layout/target3"/>
    <dgm:cxn modelId="{6C67B0CB-BC0C-4D2E-B2EB-AB69C20342C8}" type="presOf" srcId="{1AE9165A-6B70-4FFD-A49C-881BF73B4F04}" destId="{A9F01C16-B5C0-47B0-9750-F7E5E11674A0}" srcOrd="0" destOrd="0" presId="urn:microsoft.com/office/officeart/2005/8/layout/target3"/>
    <dgm:cxn modelId="{33E60FEB-C33F-436A-9A12-FEAD23B294B2}" type="presOf" srcId="{1F4F8BC0-F267-4379-9FE7-6FFC8B64BAD8}" destId="{C8857ABF-5052-4733-A46C-0F8B764FF76F}" srcOrd="0" destOrd="0" presId="urn:microsoft.com/office/officeart/2005/8/layout/target3"/>
    <dgm:cxn modelId="{8D79AEE9-EE12-44F1-965D-F1045AB9827B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76798C4-B004-4626-A106-632996E62AB6}" type="presOf" srcId="{D1B46980-6531-4606-95E6-44980827E919}" destId="{2BE915AB-18AA-4053-B92C-3BFC9ED204BB}" srcOrd="1" destOrd="0" presId="urn:microsoft.com/office/officeart/2005/8/layout/target3"/>
    <dgm:cxn modelId="{FB61082B-C31E-4391-B6AE-1A76F074019D}" type="presOf" srcId="{26CBEA56-8CFD-48C0-BD6E-2EB16B1FBF42}" destId="{5583D5C5-FAFF-4548-819C-80E289F73770}" srcOrd="0" destOrd="0" presId="urn:microsoft.com/office/officeart/2005/8/layout/target3"/>
    <dgm:cxn modelId="{DA5C6BA3-6BEC-42D9-8900-496A16FC8DDB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9BAA633C-220C-4AD2-9310-F7474D79137C}" type="presOf" srcId="{1AE9165A-6B70-4FFD-A49C-881BF73B4F04}" destId="{BD3627E9-8FC8-4A2F-B3EA-FAE798EF81D8}" srcOrd="1" destOrd="0" presId="urn:microsoft.com/office/officeart/2005/8/layout/target3"/>
    <dgm:cxn modelId="{868FF670-6228-45DA-BE26-E6AD7CF26D92}" type="presOf" srcId="{26CBEA56-8CFD-48C0-BD6E-2EB16B1FBF42}" destId="{92E1E9E3-D1F0-4866-9424-7ECC0DD990BC}" srcOrd="1" destOrd="0" presId="urn:microsoft.com/office/officeart/2005/8/layout/target3"/>
    <dgm:cxn modelId="{EAC84F65-5B72-4140-B907-ED34BDFA31CA}" type="presOf" srcId="{D1D4F407-5343-4D3F-B5B9-D407B03CAEB4}" destId="{AED2198E-93D5-4001-81B4-73124B309672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E546C38-B2FD-440E-BE41-0167A043F20F}" type="presParOf" srcId="{333A1088-737F-45CB-B68E-254E46348037}" destId="{F5ABB229-8D3B-4694-996A-96F23CF14429}" srcOrd="0" destOrd="0" presId="urn:microsoft.com/office/officeart/2005/8/layout/target3"/>
    <dgm:cxn modelId="{F140A539-C652-467A-BB71-0005DC0CF9DC}" type="presParOf" srcId="{333A1088-737F-45CB-B68E-254E46348037}" destId="{F41139FD-01EE-4571-8B17-4FB00FC51163}" srcOrd="1" destOrd="0" presId="urn:microsoft.com/office/officeart/2005/8/layout/target3"/>
    <dgm:cxn modelId="{14B9165C-61C3-4FEC-91A0-766647FAE0B5}" type="presParOf" srcId="{333A1088-737F-45CB-B68E-254E46348037}" destId="{D005CE8C-CC26-4C3E-AC11-E15060ECD759}" srcOrd="2" destOrd="0" presId="urn:microsoft.com/office/officeart/2005/8/layout/target3"/>
    <dgm:cxn modelId="{66CDC482-068D-430D-B071-027823817F74}" type="presParOf" srcId="{333A1088-737F-45CB-B68E-254E46348037}" destId="{2C702D82-9B77-49B7-9568-BB8EB47C3372}" srcOrd="3" destOrd="0" presId="urn:microsoft.com/office/officeart/2005/8/layout/target3"/>
    <dgm:cxn modelId="{0D551FFC-FFC2-4C8F-9B1F-4818594BF609}" type="presParOf" srcId="{333A1088-737F-45CB-B68E-254E46348037}" destId="{A52A0455-90FF-4808-ABD0-F02540D31D5A}" srcOrd="4" destOrd="0" presId="urn:microsoft.com/office/officeart/2005/8/layout/target3"/>
    <dgm:cxn modelId="{25485B99-DE2F-4F46-9A90-43DAE54B91A5}" type="presParOf" srcId="{333A1088-737F-45CB-B68E-254E46348037}" destId="{6140AFEC-043D-4C43-A2F9-D0F5331DF3A3}" srcOrd="5" destOrd="0" presId="urn:microsoft.com/office/officeart/2005/8/layout/target3"/>
    <dgm:cxn modelId="{9C54A2FE-0F57-49B3-8D34-4C5C3453CE50}" type="presParOf" srcId="{333A1088-737F-45CB-B68E-254E46348037}" destId="{71A10DEB-455E-4133-A618-0A0EE82A21E3}" srcOrd="6" destOrd="0" presId="urn:microsoft.com/office/officeart/2005/8/layout/target3"/>
    <dgm:cxn modelId="{C7F91F83-FEFC-41B6-B29D-F47D2FC1FB74}" type="presParOf" srcId="{333A1088-737F-45CB-B68E-254E46348037}" destId="{DA6A876D-6D25-492F-8BDC-9AE6A6CFB1FA}" srcOrd="7" destOrd="0" presId="urn:microsoft.com/office/officeart/2005/8/layout/target3"/>
    <dgm:cxn modelId="{09A1C090-FFE0-4399-96C0-B5FE5595DED4}" type="presParOf" srcId="{333A1088-737F-45CB-B68E-254E46348037}" destId="{A9F01C16-B5C0-47B0-9750-F7E5E11674A0}" srcOrd="8" destOrd="0" presId="urn:microsoft.com/office/officeart/2005/8/layout/target3"/>
    <dgm:cxn modelId="{E709FB1D-360C-4F79-B402-FC65C4A7DC10}" type="presParOf" srcId="{333A1088-737F-45CB-B68E-254E46348037}" destId="{5C0CF724-3222-4429-B09A-F154A62FD507}" srcOrd="9" destOrd="0" presId="urn:microsoft.com/office/officeart/2005/8/layout/target3"/>
    <dgm:cxn modelId="{4BAAF70D-6B0F-48E5-8B8C-8313D9C575DA}" type="presParOf" srcId="{333A1088-737F-45CB-B68E-254E46348037}" destId="{71A5FEA7-FE77-4220-960F-2AB7AE466FE5}" srcOrd="10" destOrd="0" presId="urn:microsoft.com/office/officeart/2005/8/layout/target3"/>
    <dgm:cxn modelId="{5CB737C6-CBB3-4C90-A811-F00ABD04A72D}" type="presParOf" srcId="{333A1088-737F-45CB-B68E-254E46348037}" destId="{C8857ABF-5052-4733-A46C-0F8B764FF76F}" srcOrd="11" destOrd="0" presId="urn:microsoft.com/office/officeart/2005/8/layout/target3"/>
    <dgm:cxn modelId="{75986821-3CEF-421C-B426-05D97E2A1E26}" type="presParOf" srcId="{333A1088-737F-45CB-B68E-254E46348037}" destId="{1839E65E-6E97-41D2-A171-98C033275D27}" srcOrd="12" destOrd="0" presId="urn:microsoft.com/office/officeart/2005/8/layout/target3"/>
    <dgm:cxn modelId="{C7F84FEA-B47D-4D01-B5AF-B84199875E17}" type="presParOf" srcId="{333A1088-737F-45CB-B68E-254E46348037}" destId="{914F10DC-A7FA-462B-9334-03354AC7EA9F}" srcOrd="13" destOrd="0" presId="urn:microsoft.com/office/officeart/2005/8/layout/target3"/>
    <dgm:cxn modelId="{0B59619B-34E2-412F-B293-9618D38F1286}" type="presParOf" srcId="{333A1088-737F-45CB-B68E-254E46348037}" destId="{5583D5C5-FAFF-4548-819C-80E289F73770}" srcOrd="14" destOrd="0" presId="urn:microsoft.com/office/officeart/2005/8/layout/target3"/>
    <dgm:cxn modelId="{FBCC8A54-FAA5-4D79-B0E0-02B53EF292CE}" type="presParOf" srcId="{333A1088-737F-45CB-B68E-254E46348037}" destId="{AED2198E-93D5-4001-81B4-73124B309672}" srcOrd="15" destOrd="0" presId="urn:microsoft.com/office/officeart/2005/8/layout/target3"/>
    <dgm:cxn modelId="{7BC65224-D6E9-46A9-B2CD-FC77CA6ACB90}" type="presParOf" srcId="{333A1088-737F-45CB-B68E-254E46348037}" destId="{2BE915AB-18AA-4053-B92C-3BFC9ED204BB}" srcOrd="16" destOrd="0" presId="urn:microsoft.com/office/officeart/2005/8/layout/target3"/>
    <dgm:cxn modelId="{D2F765D1-B860-46BC-B962-3DB55E269F2E}" type="presParOf" srcId="{333A1088-737F-45CB-B68E-254E46348037}" destId="{BD3627E9-8FC8-4A2F-B3EA-FAE798EF81D8}" srcOrd="17" destOrd="0" presId="urn:microsoft.com/office/officeart/2005/8/layout/target3"/>
    <dgm:cxn modelId="{99C04CD4-3EBB-4EE6-8801-B69D653EFE9D}" type="presParOf" srcId="{333A1088-737F-45CB-B68E-254E46348037}" destId="{017154CD-D9A9-4968-AD11-1207A3C4C00A}" srcOrd="18" destOrd="0" presId="urn:microsoft.com/office/officeart/2005/8/layout/target3"/>
    <dgm:cxn modelId="{672E1A24-FCD7-4042-B661-130D90AE8A6C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NÁZEV:VY_22_INOVACE_15_AJ4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en-US" sz="2000" kern="1200" dirty="0" smtClean="0"/>
            <a:t>Means of transport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E74696-7713-41D9-8B5B-678FF983783C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F1E508-865E-4488-BF03-A3ECDF9BD7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3F0772E-0E65-4FE4-B4FB-BF3E29DB4ACF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330018-2E4F-4E25-8DB6-AA413797BF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2936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Dopravní prostředky.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21088"/>
            <a:ext cx="6400800" cy="350912"/>
          </a:xfrm>
        </p:spPr>
        <p:txBody>
          <a:bodyPr/>
          <a:lstStyle/>
          <a:p>
            <a:r>
              <a:rPr lang="en-US" dirty="0" smtClean="0"/>
              <a:t>FLASHCARDS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2736304"/>
          </a:xfrm>
        </p:spPr>
        <p:txBody>
          <a:bodyPr>
            <a:noAutofit/>
          </a:bodyPr>
          <a:lstStyle/>
          <a:p>
            <a:r>
              <a:rPr lang="cs-CZ" sz="7200" dirty="0" smtClean="0"/>
              <a:t>M</a:t>
            </a:r>
            <a:r>
              <a:rPr lang="en-US" sz="7200" dirty="0" smtClean="0"/>
              <a:t>EANS OF TRANSPORT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G4MHX7XA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1950" y="291902"/>
            <a:ext cx="7234386" cy="44980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55776" y="4869160"/>
            <a:ext cx="15888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/>
              <a:t>car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oem\Local Settings\Temporary Internet Files\Content.IE5\GJV3FOCN\MC900441741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8680"/>
            <a:ext cx="6840760" cy="39604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843808" y="4797152"/>
            <a:ext cx="23759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lorry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Documents and Settings\oem\Local Settings\Temporary Internet Files\Content.IE5\DM60RSL0\MC9003209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50749"/>
            <a:ext cx="7056784" cy="374234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915816" y="4653136"/>
            <a:ext cx="18181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van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oem\Local Settings\Temporary Internet Files\Content.IE5\GJV3FOCN\MC9003346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637174"/>
            <a:ext cx="5112568" cy="38243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91880" y="4653136"/>
            <a:ext cx="187583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taxi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oem\Local Settings\Temporary Internet Files\Content.IE5\G4MHX7XA\MC9000283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6888" y="693738"/>
            <a:ext cx="7459488" cy="395939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411760" y="4653136"/>
            <a:ext cx="17924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bus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em\Local Settings\Temporary Internet Files\Content.IE5\F01V0XWF\MC9003266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0129" y="332656"/>
            <a:ext cx="7208215" cy="45365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907704" y="4581128"/>
            <a:ext cx="23839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train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Documents and Settings\oem\Local Settings\Temporary Internet Files\Content.IE5\G4MHX7XA\MC9002956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978" y="476672"/>
            <a:ext cx="7373390" cy="434624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059832" y="4721662"/>
            <a:ext cx="482453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0" dirty="0" smtClean="0"/>
              <a:t>tram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Documents and Settings\oem\Local Settings\Temporary Internet Files\Content.IE5\F01V0XWF\MC9001500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5" y="406320"/>
            <a:ext cx="7344816" cy="39434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1" y="5013176"/>
            <a:ext cx="64087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underground</a:t>
            </a:r>
            <a:endParaRPr lang="cs-CZ" sz="8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4437112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tube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oem\Local Settings\Temporary Internet Files\Content.IE5\DM60RSL0\MC90044170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4806" y="332656"/>
            <a:ext cx="7617594" cy="45365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55776" y="4221088"/>
            <a:ext cx="38164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plane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Documents and Settings\oem\Local Settings\Temporary Internet Files\Content.IE5\F01V0XWF\MC9003825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662" y="-1"/>
            <a:ext cx="7807721" cy="52292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47664" y="4941169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ship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oem\Local Settings\Temporary Internet Files\Content.IE5\F01V0XWF\MC900441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8998" y="548680"/>
            <a:ext cx="7885410" cy="514910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5085184"/>
            <a:ext cx="54655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motorbike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Documents and Settings\oem\Local Settings\Temporary Internet Files\Content.IE5\DM60RSL0\MC9002998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1634" y="836712"/>
            <a:ext cx="7752734" cy="442027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55776" y="5157192"/>
            <a:ext cx="28083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bike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</TotalTime>
  <Words>86</Words>
  <Application>Microsoft Office PowerPoint</Application>
  <PresentationFormat>Předvádění na obrazovce (4:3)</PresentationFormat>
  <Paragraphs>35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Snímek 1</vt:lpstr>
      <vt:lpstr>Snímek 2</vt:lpstr>
      <vt:lpstr>MEANS OF TRANSPORT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MEANS OF TRANSPORT</dc:title>
  <dc:creator>Ing. Miloš Holcner</dc:creator>
  <cp:lastModifiedBy>OEM</cp:lastModifiedBy>
  <cp:revision>7</cp:revision>
  <dcterms:created xsi:type="dcterms:W3CDTF">2012-01-16T17:07:10Z</dcterms:created>
  <dcterms:modified xsi:type="dcterms:W3CDTF">2012-11-26T19:14:59Z</dcterms:modified>
</cp:coreProperties>
</file>