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7" r:id="rId2"/>
    <p:sldId id="268" r:id="rId3"/>
    <p:sldId id="269" r:id="rId4"/>
    <p:sldId id="257" r:id="rId5"/>
    <p:sldId id="261" r:id="rId6"/>
    <p:sldId id="258" r:id="rId7"/>
    <p:sldId id="263" r:id="rId8"/>
    <p:sldId id="259" r:id="rId9"/>
    <p:sldId id="260" r:id="rId10"/>
    <p:sldId id="262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Prepositons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NÁZEV:VY_22_INOVACE_17_AJ4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D4C70C-7038-4877-B3E3-5134925E2DB4}" type="presOf" srcId="{1AE9165A-6B70-4FFD-A49C-881BF73B4F04}" destId="{BD3627E9-8FC8-4A2F-B3EA-FAE798EF81D8}" srcOrd="1" destOrd="0" presId="urn:microsoft.com/office/officeart/2005/8/layout/target3"/>
    <dgm:cxn modelId="{B27B33D1-C173-4835-ACDA-3D2B82E00D20}" type="presOf" srcId="{D1B46980-6531-4606-95E6-44980827E919}" destId="{6140AFEC-043D-4C43-A2F9-D0F5331DF3A3}" srcOrd="0" destOrd="0" presId="urn:microsoft.com/office/officeart/2005/8/layout/target3"/>
    <dgm:cxn modelId="{60934370-5437-4C02-A55F-9253E3AF617E}" type="presOf" srcId="{1AE9165A-6B70-4FFD-A49C-881BF73B4F04}" destId="{A9F01C16-B5C0-47B0-9750-F7E5E11674A0}" srcOrd="0" destOrd="0" presId="urn:microsoft.com/office/officeart/2005/8/layout/target3"/>
    <dgm:cxn modelId="{A62DBA59-844D-4699-B308-A6B0562595EE}" type="presOf" srcId="{1F4F8BC0-F267-4379-9FE7-6FFC8B64BAD8}" destId="{C8857ABF-5052-4733-A46C-0F8B764FF76F}" srcOrd="0" destOrd="0" presId="urn:microsoft.com/office/officeart/2005/8/layout/target3"/>
    <dgm:cxn modelId="{61D19E50-535C-4E44-B6D7-BEC9A674AD0D}" type="presOf" srcId="{D1B46980-6531-4606-95E6-44980827E919}" destId="{2BE915AB-18AA-4053-B92C-3BFC9ED204BB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2CA80555-D1A3-4EA2-8DFE-E3A360CC83DF}" type="presOf" srcId="{26CBEA56-8CFD-48C0-BD6E-2EB16B1FBF42}" destId="{5583D5C5-FAFF-4548-819C-80E289F7377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75DF06F-3FB0-4217-BF3D-F3CD54FADAFA}" type="presOf" srcId="{757F3AB3-0718-4624-B441-E567A8F0AB56}" destId="{333A1088-737F-45CB-B68E-254E46348037}" srcOrd="0" destOrd="0" presId="urn:microsoft.com/office/officeart/2005/8/layout/target3"/>
    <dgm:cxn modelId="{11222B91-4FEA-4C21-91A2-B96F6BBE0D97}" type="presOf" srcId="{26CBEA56-8CFD-48C0-BD6E-2EB16B1FBF42}" destId="{92E1E9E3-D1F0-4866-9424-7ECC0DD990BC}" srcOrd="1" destOrd="0" presId="urn:microsoft.com/office/officeart/2005/8/layout/target3"/>
    <dgm:cxn modelId="{AFEFB3EA-5D16-4700-91C5-45E1D85DBB7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84669252-395C-4F44-9C81-A09E289D4501}" type="presOf" srcId="{1F4F8BC0-F267-4379-9FE7-6FFC8B64BAD8}" destId="{017154CD-D9A9-4968-AD11-1207A3C4C00A}" srcOrd="1" destOrd="0" presId="urn:microsoft.com/office/officeart/2005/8/layout/target3"/>
    <dgm:cxn modelId="{6D54666C-25FB-43A2-BCED-37A24DC1121A}" type="presOf" srcId="{D1D4F407-5343-4D3F-B5B9-D407B03CAEB4}" destId="{D005CE8C-CC26-4C3E-AC11-E15060ECD759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9A7A13C4-C9BA-48C4-A2B4-48110B6BFCCB}" type="presParOf" srcId="{333A1088-737F-45CB-B68E-254E46348037}" destId="{F5ABB229-8D3B-4694-996A-96F23CF14429}" srcOrd="0" destOrd="0" presId="urn:microsoft.com/office/officeart/2005/8/layout/target3"/>
    <dgm:cxn modelId="{B1234F20-6B1F-46E2-981A-C007E487F639}" type="presParOf" srcId="{333A1088-737F-45CB-B68E-254E46348037}" destId="{F41139FD-01EE-4571-8B17-4FB00FC51163}" srcOrd="1" destOrd="0" presId="urn:microsoft.com/office/officeart/2005/8/layout/target3"/>
    <dgm:cxn modelId="{023198DF-AB6D-43E7-822A-81BCDC8BF937}" type="presParOf" srcId="{333A1088-737F-45CB-B68E-254E46348037}" destId="{D005CE8C-CC26-4C3E-AC11-E15060ECD759}" srcOrd="2" destOrd="0" presId="urn:microsoft.com/office/officeart/2005/8/layout/target3"/>
    <dgm:cxn modelId="{E13659F5-74D8-408F-B02D-B91098524B02}" type="presParOf" srcId="{333A1088-737F-45CB-B68E-254E46348037}" destId="{2C702D82-9B77-49B7-9568-BB8EB47C3372}" srcOrd="3" destOrd="0" presId="urn:microsoft.com/office/officeart/2005/8/layout/target3"/>
    <dgm:cxn modelId="{1A40EFDA-58A8-42C5-8416-050347013035}" type="presParOf" srcId="{333A1088-737F-45CB-B68E-254E46348037}" destId="{A52A0455-90FF-4808-ABD0-F02540D31D5A}" srcOrd="4" destOrd="0" presId="urn:microsoft.com/office/officeart/2005/8/layout/target3"/>
    <dgm:cxn modelId="{D9A4BBAA-AD52-459A-8CC7-402D14C92A2E}" type="presParOf" srcId="{333A1088-737F-45CB-B68E-254E46348037}" destId="{6140AFEC-043D-4C43-A2F9-D0F5331DF3A3}" srcOrd="5" destOrd="0" presId="urn:microsoft.com/office/officeart/2005/8/layout/target3"/>
    <dgm:cxn modelId="{42CA4BFB-8B98-4908-BFB7-EEAF7CBE45D0}" type="presParOf" srcId="{333A1088-737F-45CB-B68E-254E46348037}" destId="{71A10DEB-455E-4133-A618-0A0EE82A21E3}" srcOrd="6" destOrd="0" presId="urn:microsoft.com/office/officeart/2005/8/layout/target3"/>
    <dgm:cxn modelId="{6EBE6A6B-9841-4973-B934-092BCC012A38}" type="presParOf" srcId="{333A1088-737F-45CB-B68E-254E46348037}" destId="{DA6A876D-6D25-492F-8BDC-9AE6A6CFB1FA}" srcOrd="7" destOrd="0" presId="urn:microsoft.com/office/officeart/2005/8/layout/target3"/>
    <dgm:cxn modelId="{D22257C4-44F1-4BEC-A15D-288D653F1C04}" type="presParOf" srcId="{333A1088-737F-45CB-B68E-254E46348037}" destId="{A9F01C16-B5C0-47B0-9750-F7E5E11674A0}" srcOrd="8" destOrd="0" presId="urn:microsoft.com/office/officeart/2005/8/layout/target3"/>
    <dgm:cxn modelId="{8DA96563-2D14-45BB-89B0-D6E39F2C56C1}" type="presParOf" srcId="{333A1088-737F-45CB-B68E-254E46348037}" destId="{5C0CF724-3222-4429-B09A-F154A62FD507}" srcOrd="9" destOrd="0" presId="urn:microsoft.com/office/officeart/2005/8/layout/target3"/>
    <dgm:cxn modelId="{405C7444-6BDE-4157-AF03-E26F93E8C423}" type="presParOf" srcId="{333A1088-737F-45CB-B68E-254E46348037}" destId="{71A5FEA7-FE77-4220-960F-2AB7AE466FE5}" srcOrd="10" destOrd="0" presId="urn:microsoft.com/office/officeart/2005/8/layout/target3"/>
    <dgm:cxn modelId="{78ECA685-6D4A-4BAE-A0B5-3EF4A6715945}" type="presParOf" srcId="{333A1088-737F-45CB-B68E-254E46348037}" destId="{C8857ABF-5052-4733-A46C-0F8B764FF76F}" srcOrd="11" destOrd="0" presId="urn:microsoft.com/office/officeart/2005/8/layout/target3"/>
    <dgm:cxn modelId="{3D02D557-1EA2-40E1-870B-FB7CD3194563}" type="presParOf" srcId="{333A1088-737F-45CB-B68E-254E46348037}" destId="{1839E65E-6E97-41D2-A171-98C033275D27}" srcOrd="12" destOrd="0" presId="urn:microsoft.com/office/officeart/2005/8/layout/target3"/>
    <dgm:cxn modelId="{18301068-8ABD-4A5B-A157-76A343A92915}" type="presParOf" srcId="{333A1088-737F-45CB-B68E-254E46348037}" destId="{914F10DC-A7FA-462B-9334-03354AC7EA9F}" srcOrd="13" destOrd="0" presId="urn:microsoft.com/office/officeart/2005/8/layout/target3"/>
    <dgm:cxn modelId="{2A0C8826-0E9D-41AF-89C1-F6EFEA363545}" type="presParOf" srcId="{333A1088-737F-45CB-B68E-254E46348037}" destId="{5583D5C5-FAFF-4548-819C-80E289F73770}" srcOrd="14" destOrd="0" presId="urn:microsoft.com/office/officeart/2005/8/layout/target3"/>
    <dgm:cxn modelId="{5E486202-92F6-4A3A-97A8-BF5182906ECA}" type="presParOf" srcId="{333A1088-737F-45CB-B68E-254E46348037}" destId="{AED2198E-93D5-4001-81B4-73124B309672}" srcOrd="15" destOrd="0" presId="urn:microsoft.com/office/officeart/2005/8/layout/target3"/>
    <dgm:cxn modelId="{13E8BBD7-1C19-43C8-B196-8F26F7FA9EEB}" type="presParOf" srcId="{333A1088-737F-45CB-B68E-254E46348037}" destId="{2BE915AB-18AA-4053-B92C-3BFC9ED204BB}" srcOrd="16" destOrd="0" presId="urn:microsoft.com/office/officeart/2005/8/layout/target3"/>
    <dgm:cxn modelId="{C2D533C8-65E6-47F2-A2CD-42701EA1F2CD}" type="presParOf" srcId="{333A1088-737F-45CB-B68E-254E46348037}" destId="{BD3627E9-8FC8-4A2F-B3EA-FAE798EF81D8}" srcOrd="17" destOrd="0" presId="urn:microsoft.com/office/officeart/2005/8/layout/target3"/>
    <dgm:cxn modelId="{F6A4ADA1-EA64-42EB-9B67-73722507E77C}" type="presParOf" srcId="{333A1088-737F-45CB-B68E-254E46348037}" destId="{017154CD-D9A9-4968-AD11-1207A3C4C00A}" srcOrd="18" destOrd="0" presId="urn:microsoft.com/office/officeart/2005/8/layout/target3"/>
    <dgm:cxn modelId="{1C358AB2-1FFF-4103-8BD7-657E79D304AC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NÁZEV:VY_22_INOVACE_17_AJ4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Prepositons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7D0835-33EC-45C4-814E-C9FC677DFB56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A18E08-1E0D-42A2-B678-34357B405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8B26E-B2CE-460A-ACB7-84888568B0D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8D997-229A-48FA-976F-BFDD51A12B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8B26E-B2CE-460A-ACB7-84888568B0D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8D997-229A-48FA-976F-BFDD51A12B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8B26E-B2CE-460A-ACB7-84888568B0D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8D997-229A-48FA-976F-BFDD51A12B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8B26E-B2CE-460A-ACB7-84888568B0D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8D997-229A-48FA-976F-BFDD51A12B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8B26E-B2CE-460A-ACB7-84888568B0D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8D997-229A-48FA-976F-BFDD51A12B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8B26E-B2CE-460A-ACB7-84888568B0D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8D997-229A-48FA-976F-BFDD51A12B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8B26E-B2CE-460A-ACB7-84888568B0D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8D997-229A-48FA-976F-BFDD51A12B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8B26E-B2CE-460A-ACB7-84888568B0D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8D997-229A-48FA-976F-BFDD51A12B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8B26E-B2CE-460A-ACB7-84888568B0D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8D997-229A-48FA-976F-BFDD51A12B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8B26E-B2CE-460A-ACB7-84888568B0D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8D997-229A-48FA-976F-BFDD51A12B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8B26E-B2CE-460A-ACB7-84888568B0D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8D997-229A-48FA-976F-BFDD51A12B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B8B26E-B2CE-460A-ACB7-84888568B0D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58D997-229A-48FA-976F-BFDD51A12B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25053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4.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 předložkami.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  <a:hlinkClick r:id="rId2"/>
              </a:rPr>
              <a:t>Microsoft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PREPOSITIONS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6000" dirty="0" smtClean="0"/>
              <a:t>FLASHCARDS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oem\Local Settings\Temporary Internet Files\Content.IE5\G4MHX7XA\MC9004381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764705"/>
            <a:ext cx="1482725" cy="1656183"/>
          </a:xfrm>
          <a:prstGeom prst="rect">
            <a:avLst/>
          </a:prstGeom>
          <a:noFill/>
        </p:spPr>
      </p:pic>
      <p:pic>
        <p:nvPicPr>
          <p:cNvPr id="1028" name="Picture 4" descr="C:\Documents and Settings\oem\Local Settings\Temporary Internet Files\Content.IE5\G4MHX7XA\MC9001936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276872"/>
            <a:ext cx="6655271" cy="280077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979712" y="5013176"/>
            <a:ext cx="126509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on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Documents and Settings\oem\Local Settings\Temporary Internet Files\Content.IE5\GJV3FOCN\MC9001936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525" y="773834"/>
            <a:ext cx="6663779" cy="3807294"/>
          </a:xfrm>
          <a:prstGeom prst="rect">
            <a:avLst/>
          </a:prstGeom>
          <a:noFill/>
        </p:spPr>
      </p:pic>
      <p:pic>
        <p:nvPicPr>
          <p:cNvPr id="6149" name="Picture 5" descr="C:\Documents and Settings\oem\Local Settings\Temporary Internet Files\Content.IE5\G4MHX7XA\MC9004381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7525" y="2182813"/>
            <a:ext cx="1482725" cy="205814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95736" y="5301208"/>
            <a:ext cx="266771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50"/>
                </a:solidFill>
              </a:rPr>
              <a:t>under</a:t>
            </a:r>
            <a:endParaRPr lang="cs-CZ" sz="8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oem\Local Settings\Temporary Internet Files\Content.IE5\G4MHX7XA\MC9002372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92696"/>
            <a:ext cx="8208912" cy="4392488"/>
          </a:xfrm>
          <a:prstGeom prst="rect">
            <a:avLst/>
          </a:prstGeom>
          <a:noFill/>
        </p:spPr>
      </p:pic>
      <p:pic>
        <p:nvPicPr>
          <p:cNvPr id="2053" name="Picture 5" descr="C:\Documents and Settings\oem\Local Settings\Temporary Internet Files\Content.IE5\GJV3FOCN\MC9004381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0925" y="1376363"/>
            <a:ext cx="1647825" cy="181927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95736" y="5229200"/>
            <a:ext cx="95891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FF00"/>
                </a:solidFill>
              </a:rPr>
              <a:t>in</a:t>
            </a:r>
            <a:endParaRPr lang="cs-CZ" sz="8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Documents and Settings\oem\Local Settings\Temporary Internet Files\Content.IE5\DM60RSL0\MC9003912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43410" y="2991014"/>
            <a:ext cx="6696744" cy="2124134"/>
          </a:xfrm>
          <a:prstGeom prst="rect">
            <a:avLst/>
          </a:prstGeom>
          <a:noFill/>
        </p:spPr>
      </p:pic>
      <p:pic>
        <p:nvPicPr>
          <p:cNvPr id="7173" name="Picture 5" descr="C:\Documents and Settings\oem\Local Settings\Temporary Internet Files\Content.IE5\GJV3FOCN\MC900438169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1052736"/>
            <a:ext cx="1647825" cy="181927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907704" y="5013176"/>
            <a:ext cx="204248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over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oem\Local Settings\Temporary Internet Files\Content.IE5\GJV3FOCN\MC9003113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728" y="726778"/>
            <a:ext cx="7498664" cy="4612040"/>
          </a:xfrm>
          <a:prstGeom prst="rect">
            <a:avLst/>
          </a:prstGeom>
          <a:noFill/>
        </p:spPr>
      </p:pic>
      <p:pic>
        <p:nvPicPr>
          <p:cNvPr id="3075" name="Picture 3" descr="C:\Documents and Settings\oem\Local Settings\Temporary Internet Files\Content.IE5\DM60RSL0\MC9004136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25863" y="2928938"/>
            <a:ext cx="4594225" cy="30972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63688" y="5301208"/>
            <a:ext cx="43681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tx2">
                    <a:lumMod val="75000"/>
                  </a:schemeClr>
                </a:solidFill>
              </a:rPr>
              <a:t>In front of</a:t>
            </a:r>
            <a:endParaRPr lang="cs-CZ" sz="8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Documents and Settings\oem\Local Settings\Temporary Internet Files\Content.IE5\DM60RSL0\MC9004136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132856"/>
            <a:ext cx="4594225" cy="3312369"/>
          </a:xfrm>
          <a:prstGeom prst="rect">
            <a:avLst/>
          </a:prstGeom>
          <a:noFill/>
        </p:spPr>
      </p:pic>
      <p:pic>
        <p:nvPicPr>
          <p:cNvPr id="4098" name="Picture 2" descr="C:\Documents and Settings\oem\Local Settings\Temporary Internet Files\Content.IE5\GJV3FOCN\MC9003113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764704"/>
            <a:ext cx="7166189" cy="48245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331640" y="5157192"/>
            <a:ext cx="30844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92D050"/>
                </a:solidFill>
              </a:rPr>
              <a:t>behind</a:t>
            </a:r>
            <a:endParaRPr lang="cs-CZ" sz="80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C:\Documents and Settings\oem\Local Settings\Temporary Internet Files\Content.IE5\DM60RSL0\MC9001989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764704"/>
            <a:ext cx="2952328" cy="3528392"/>
          </a:xfrm>
          <a:prstGeom prst="rect">
            <a:avLst/>
          </a:prstGeom>
          <a:noFill/>
        </p:spPr>
      </p:pic>
      <p:pic>
        <p:nvPicPr>
          <p:cNvPr id="8197" name="Picture 5" descr="C:\Documents and Settings\oem\Local Settings\Temporary Internet Files\Content.IE5\DM60RSL0\MC9001989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2215" y="780579"/>
            <a:ext cx="2952327" cy="3528392"/>
          </a:xfrm>
          <a:prstGeom prst="rect">
            <a:avLst/>
          </a:prstGeom>
          <a:noFill/>
        </p:spPr>
      </p:pic>
      <p:pic>
        <p:nvPicPr>
          <p:cNvPr id="8198" name="Picture 6" descr="C:\Documents and Settings\oem\Local Settings\Temporary Internet Files\Content.IE5\G4MHX7XA\MC900438167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73475" y="2105025"/>
            <a:ext cx="1482725" cy="18764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547664" y="4869160"/>
            <a:ext cx="38538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between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oem\Local Settings\Temporary Internet Files\Content.IE5\GJV3FOCN\MC9004325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836712"/>
            <a:ext cx="3672408" cy="3816424"/>
          </a:xfrm>
          <a:prstGeom prst="rect">
            <a:avLst/>
          </a:prstGeom>
          <a:noFill/>
        </p:spPr>
      </p:pic>
      <p:pic>
        <p:nvPicPr>
          <p:cNvPr id="9219" name="Picture 3" descr="C:\Documents and Settings\oem\Local Settings\Temporary Internet Files\Content.IE5\F01V0XWF\MC9004381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65763" y="2795588"/>
            <a:ext cx="1647825" cy="181927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267744" y="5301208"/>
            <a:ext cx="311489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next to</a:t>
            </a:r>
            <a:endParaRPr lang="cs-CZ" sz="80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C:\Documents and Settings\oem\Local Settings\Temporary Internet Files\Content.IE5\GJV3FOCN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8343" y="1008063"/>
            <a:ext cx="2743200" cy="2743200"/>
          </a:xfrm>
          <a:prstGeom prst="rect">
            <a:avLst/>
          </a:prstGeom>
          <a:noFill/>
        </p:spPr>
      </p:pic>
      <p:pic>
        <p:nvPicPr>
          <p:cNvPr id="10245" name="Picture 5" descr="C:\Documents and Settings\oem\Local Settings\Temporary Internet Files\Content.IE5\GJV3FOCN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81005" y="0"/>
            <a:ext cx="2743200" cy="2743200"/>
          </a:xfrm>
          <a:prstGeom prst="rect">
            <a:avLst/>
          </a:prstGeom>
          <a:noFill/>
        </p:spPr>
      </p:pic>
      <p:pic>
        <p:nvPicPr>
          <p:cNvPr id="10246" name="Picture 6" descr="C:\Documents and Settings\oem\Local Settings\Temporary Internet Files\Content.IE5\GJV3FOCN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45905" y="2994025"/>
            <a:ext cx="2743200" cy="2743200"/>
          </a:xfrm>
          <a:prstGeom prst="rect">
            <a:avLst/>
          </a:prstGeom>
          <a:noFill/>
        </p:spPr>
      </p:pic>
      <p:pic>
        <p:nvPicPr>
          <p:cNvPr id="10247" name="Picture 7" descr="C:\Documents and Settings\oem\Local Settings\Temporary Internet Files\Content.IE5\G4MHX7XA\MC9001857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195388"/>
            <a:ext cx="1824038" cy="139065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43608" y="4725144"/>
            <a:ext cx="30588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tx2">
                    <a:lumMod val="50000"/>
                  </a:schemeClr>
                </a:solidFill>
              </a:rPr>
              <a:t>among</a:t>
            </a:r>
            <a:endParaRPr lang="cs-CZ" sz="80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9" name="Picture 5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620688"/>
            <a:ext cx="6696744" cy="433461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051720" y="5085184"/>
            <a:ext cx="38236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accent2">
                    <a:lumMod val="75000"/>
                  </a:schemeClr>
                </a:solidFill>
              </a:rPr>
              <a:t>opposite</a:t>
            </a:r>
            <a:endParaRPr lang="cs-CZ" sz="8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76</Words>
  <Application>Microsoft Office PowerPoint</Application>
  <PresentationFormat>Předvádění na obrazovce (4:3)</PresentationFormat>
  <Paragraphs>32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PREPOSITIONS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Ing. Miloš Holcner</dc:creator>
  <cp:lastModifiedBy>OEM</cp:lastModifiedBy>
  <cp:revision>9</cp:revision>
  <dcterms:created xsi:type="dcterms:W3CDTF">2012-01-14T19:01:35Z</dcterms:created>
  <dcterms:modified xsi:type="dcterms:W3CDTF">2012-11-26T19:17:30Z</dcterms:modified>
</cp:coreProperties>
</file>