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5" r:id="rId2"/>
    <p:sldId id="276" r:id="rId3"/>
    <p:sldId id="27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1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NÁZEV:VY_22_INOVACE_19_AJ8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F51E65-CE0B-4755-A5F4-198B38068A54}" type="presOf" srcId="{1AE9165A-6B70-4FFD-A49C-881BF73B4F04}" destId="{BD3627E9-8FC8-4A2F-B3EA-FAE798EF81D8}" srcOrd="1" destOrd="0" presId="urn:microsoft.com/office/officeart/2005/8/layout/target3"/>
    <dgm:cxn modelId="{3014AFCB-FE70-4E8A-A006-933D14A4867C}" type="presOf" srcId="{1F4F8BC0-F267-4379-9FE7-6FFC8B64BAD8}" destId="{C8857ABF-5052-4733-A46C-0F8B764FF76F}" srcOrd="0" destOrd="0" presId="urn:microsoft.com/office/officeart/2005/8/layout/target3"/>
    <dgm:cxn modelId="{13686967-5FE2-48FD-9CC7-9B318FFF62C3}" type="presOf" srcId="{1F4F8BC0-F267-4379-9FE7-6FFC8B64BAD8}" destId="{017154CD-D9A9-4968-AD11-1207A3C4C00A}" srcOrd="1" destOrd="0" presId="urn:microsoft.com/office/officeart/2005/8/layout/target3"/>
    <dgm:cxn modelId="{F5807DC9-734E-4511-A0D0-AFF193C5E18D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7FE123-4787-4E34-884C-2C87C39C177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A66A07-EF0D-4265-873B-96016B68450C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BC8A5B4-06D7-4CF9-8036-983696AEFFAC}" type="presOf" srcId="{26CBEA56-8CFD-48C0-BD6E-2EB16B1FBF42}" destId="{92E1E9E3-D1F0-4866-9424-7ECC0DD990BC}" srcOrd="1" destOrd="0" presId="urn:microsoft.com/office/officeart/2005/8/layout/target3"/>
    <dgm:cxn modelId="{ACCDD94A-066F-402F-B983-EF007C9EE4DE}" type="presOf" srcId="{D1D4F407-5343-4D3F-B5B9-D407B03CAEB4}" destId="{D005CE8C-CC26-4C3E-AC11-E15060ECD759}" srcOrd="0" destOrd="0" presId="urn:microsoft.com/office/officeart/2005/8/layout/target3"/>
    <dgm:cxn modelId="{D11B1A58-135B-4154-8F1C-3C7235A726CD}" type="presOf" srcId="{D1D4F407-5343-4D3F-B5B9-D407B03CAEB4}" destId="{AED2198E-93D5-4001-81B4-73124B309672}" srcOrd="1" destOrd="0" presId="urn:microsoft.com/office/officeart/2005/8/layout/target3"/>
    <dgm:cxn modelId="{7D55D6BD-B09E-4731-850A-2F00BA443DAF}" type="presOf" srcId="{D1B46980-6531-4606-95E6-44980827E919}" destId="{2BE915AB-18AA-4053-B92C-3BFC9ED204BB}" srcOrd="1" destOrd="0" presId="urn:microsoft.com/office/officeart/2005/8/layout/target3"/>
    <dgm:cxn modelId="{997955DC-5D82-480A-ADC6-C253C648735A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BE26FEB-BA54-406A-B0C1-6DEB2D5C59D9}" type="presParOf" srcId="{333A1088-737F-45CB-B68E-254E46348037}" destId="{F5ABB229-8D3B-4694-996A-96F23CF14429}" srcOrd="0" destOrd="0" presId="urn:microsoft.com/office/officeart/2005/8/layout/target3"/>
    <dgm:cxn modelId="{F4EC9A36-7476-4CA0-AC6B-2D67583327B1}" type="presParOf" srcId="{333A1088-737F-45CB-B68E-254E46348037}" destId="{F41139FD-01EE-4571-8B17-4FB00FC51163}" srcOrd="1" destOrd="0" presId="urn:microsoft.com/office/officeart/2005/8/layout/target3"/>
    <dgm:cxn modelId="{0367A39E-3959-45CC-B489-A03BA4299517}" type="presParOf" srcId="{333A1088-737F-45CB-B68E-254E46348037}" destId="{D005CE8C-CC26-4C3E-AC11-E15060ECD759}" srcOrd="2" destOrd="0" presId="urn:microsoft.com/office/officeart/2005/8/layout/target3"/>
    <dgm:cxn modelId="{DFECDD49-70C8-4C30-9054-342C44EE225D}" type="presParOf" srcId="{333A1088-737F-45CB-B68E-254E46348037}" destId="{2C702D82-9B77-49B7-9568-BB8EB47C3372}" srcOrd="3" destOrd="0" presId="urn:microsoft.com/office/officeart/2005/8/layout/target3"/>
    <dgm:cxn modelId="{7501BF38-CBF6-4BBB-8840-44289A2BCF27}" type="presParOf" srcId="{333A1088-737F-45CB-B68E-254E46348037}" destId="{A52A0455-90FF-4808-ABD0-F02540D31D5A}" srcOrd="4" destOrd="0" presId="urn:microsoft.com/office/officeart/2005/8/layout/target3"/>
    <dgm:cxn modelId="{08465EC8-271D-439D-B624-992CDC5F1437}" type="presParOf" srcId="{333A1088-737F-45CB-B68E-254E46348037}" destId="{6140AFEC-043D-4C43-A2F9-D0F5331DF3A3}" srcOrd="5" destOrd="0" presId="urn:microsoft.com/office/officeart/2005/8/layout/target3"/>
    <dgm:cxn modelId="{5CD1CADF-6FAA-448F-9A85-94E8B04054D4}" type="presParOf" srcId="{333A1088-737F-45CB-B68E-254E46348037}" destId="{71A10DEB-455E-4133-A618-0A0EE82A21E3}" srcOrd="6" destOrd="0" presId="urn:microsoft.com/office/officeart/2005/8/layout/target3"/>
    <dgm:cxn modelId="{5E471854-05B2-46B8-9091-2554AEE33540}" type="presParOf" srcId="{333A1088-737F-45CB-B68E-254E46348037}" destId="{DA6A876D-6D25-492F-8BDC-9AE6A6CFB1FA}" srcOrd="7" destOrd="0" presId="urn:microsoft.com/office/officeart/2005/8/layout/target3"/>
    <dgm:cxn modelId="{46CB6930-F54A-4D35-A3B1-89F4EB597968}" type="presParOf" srcId="{333A1088-737F-45CB-B68E-254E46348037}" destId="{A9F01C16-B5C0-47B0-9750-F7E5E11674A0}" srcOrd="8" destOrd="0" presId="urn:microsoft.com/office/officeart/2005/8/layout/target3"/>
    <dgm:cxn modelId="{8DFACA61-85B0-4CA0-885E-F10518245F76}" type="presParOf" srcId="{333A1088-737F-45CB-B68E-254E46348037}" destId="{5C0CF724-3222-4429-B09A-F154A62FD507}" srcOrd="9" destOrd="0" presId="urn:microsoft.com/office/officeart/2005/8/layout/target3"/>
    <dgm:cxn modelId="{B842DE1F-1B2C-441C-9936-5C0CE894FD92}" type="presParOf" srcId="{333A1088-737F-45CB-B68E-254E46348037}" destId="{71A5FEA7-FE77-4220-960F-2AB7AE466FE5}" srcOrd="10" destOrd="0" presId="urn:microsoft.com/office/officeart/2005/8/layout/target3"/>
    <dgm:cxn modelId="{860D540F-BAAC-4D18-A862-839EF7B4AFA1}" type="presParOf" srcId="{333A1088-737F-45CB-B68E-254E46348037}" destId="{C8857ABF-5052-4733-A46C-0F8B764FF76F}" srcOrd="11" destOrd="0" presId="urn:microsoft.com/office/officeart/2005/8/layout/target3"/>
    <dgm:cxn modelId="{EE177EFA-E569-4E10-9865-45F9C9728D69}" type="presParOf" srcId="{333A1088-737F-45CB-B68E-254E46348037}" destId="{1839E65E-6E97-41D2-A171-98C033275D27}" srcOrd="12" destOrd="0" presId="urn:microsoft.com/office/officeart/2005/8/layout/target3"/>
    <dgm:cxn modelId="{EDE47108-389A-40D7-9D45-5995FEC37003}" type="presParOf" srcId="{333A1088-737F-45CB-B68E-254E46348037}" destId="{914F10DC-A7FA-462B-9334-03354AC7EA9F}" srcOrd="13" destOrd="0" presId="urn:microsoft.com/office/officeart/2005/8/layout/target3"/>
    <dgm:cxn modelId="{09F4410F-3789-40DF-BB46-3BFE8249F807}" type="presParOf" srcId="{333A1088-737F-45CB-B68E-254E46348037}" destId="{5583D5C5-FAFF-4548-819C-80E289F73770}" srcOrd="14" destOrd="0" presId="urn:microsoft.com/office/officeart/2005/8/layout/target3"/>
    <dgm:cxn modelId="{20E3EC0A-FF57-4C0F-8A65-B1595F1C3F92}" type="presParOf" srcId="{333A1088-737F-45CB-B68E-254E46348037}" destId="{AED2198E-93D5-4001-81B4-73124B309672}" srcOrd="15" destOrd="0" presId="urn:microsoft.com/office/officeart/2005/8/layout/target3"/>
    <dgm:cxn modelId="{4FC25F0B-3892-431B-8C3D-40AFD7EC8AA9}" type="presParOf" srcId="{333A1088-737F-45CB-B68E-254E46348037}" destId="{2BE915AB-18AA-4053-B92C-3BFC9ED204BB}" srcOrd="16" destOrd="0" presId="urn:microsoft.com/office/officeart/2005/8/layout/target3"/>
    <dgm:cxn modelId="{F8026F82-4AFB-457F-8D52-4A5FEFEA0D81}" type="presParOf" srcId="{333A1088-737F-45CB-B68E-254E46348037}" destId="{BD3627E9-8FC8-4A2F-B3EA-FAE798EF81D8}" srcOrd="17" destOrd="0" presId="urn:microsoft.com/office/officeart/2005/8/layout/target3"/>
    <dgm:cxn modelId="{CD092343-858F-4244-95A8-9ED37A314C50}" type="presParOf" srcId="{333A1088-737F-45CB-B68E-254E46348037}" destId="{017154CD-D9A9-4968-AD11-1207A3C4C00A}" srcOrd="18" destOrd="0" presId="urn:microsoft.com/office/officeart/2005/8/layout/target3"/>
    <dgm:cxn modelId="{277A0587-4D6A-420C-B6AD-CAA90ED6CF0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NÁZEV:VY_22_INOVACE_19_AJ8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1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5EC92A-ADAD-40AC-8DE5-7125F769E72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E1622-5DB5-4042-8AB0-A1766113C7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D286E-C0B6-45AD-ABD8-5AE6B78181A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6391C-CEFB-470B-8B76-65E78C7CD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15 vybraných nepravidelných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4721662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IRREGULAR VERBS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429000"/>
            <a:ext cx="1440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BE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1268760"/>
            <a:ext cx="47693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WAS,WERE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980728"/>
            <a:ext cx="1944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BÝT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3789040"/>
            <a:ext cx="24080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BEEN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3" y="836712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ST</a:t>
            </a:r>
            <a:r>
              <a:rPr lang="cs-CZ" sz="8000" dirty="0" smtClean="0">
                <a:solidFill>
                  <a:srgbClr val="FF0000"/>
                </a:solidFill>
              </a:rPr>
              <a:t>Á</a:t>
            </a:r>
            <a:r>
              <a:rPr lang="en-US" sz="8000" dirty="0" smtClean="0">
                <a:solidFill>
                  <a:srgbClr val="FF0000"/>
                </a:solidFill>
              </a:rPr>
              <a:t>T SE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2" y="1484784"/>
            <a:ext cx="38280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BECOME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96952"/>
            <a:ext cx="37505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BECAME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29309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BECOME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30963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ZAČÍT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2" y="1196752"/>
            <a:ext cx="27999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BEGIN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5" y="3501008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BEGAN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924944"/>
            <a:ext cx="32006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BEGUN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1124744"/>
            <a:ext cx="3960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KOUSAT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1700808"/>
            <a:ext cx="20024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BITE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284984"/>
            <a:ext cx="15007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BIT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3789040"/>
            <a:ext cx="31786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BITTEN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9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ROZBÍT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1268760"/>
            <a:ext cx="29179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BREAK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501008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BROKE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356992"/>
            <a:ext cx="36676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BROKEN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908720"/>
            <a:ext cx="4176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PŘINÉST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1844824"/>
            <a:ext cx="28680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BRING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996952"/>
            <a:ext cx="4708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BROUGH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437112"/>
            <a:ext cx="80166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BROUGHT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9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STAVĚT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1412776"/>
            <a:ext cx="272222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BUILD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3429000"/>
            <a:ext cx="25156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BUILT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789040"/>
            <a:ext cx="25156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BUILT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32076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HOŘET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1916832"/>
            <a:ext cx="26212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BURN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3" y="4149080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BURNT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933056"/>
            <a:ext cx="31213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BURNT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412776"/>
            <a:ext cx="32971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KOUPIT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980728"/>
            <a:ext cx="1901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BUY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3" y="3429000"/>
            <a:ext cx="4176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BOUGHT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3923928" y="4957138"/>
            <a:ext cx="38950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BOUGHT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33981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CHYTIT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1916832"/>
            <a:ext cx="29095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CATCH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501008"/>
            <a:ext cx="37545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CAUGHT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21088"/>
            <a:ext cx="37545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CAUGHT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20688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PŘIJÍT, PŘIJET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34285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COME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3212976"/>
            <a:ext cx="27029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CAME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581128"/>
            <a:ext cx="27805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COME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62646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STÁT / PENĚZ/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212976"/>
            <a:ext cx="23663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COST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2708920"/>
            <a:ext cx="23663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COST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653136"/>
            <a:ext cx="23663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COST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39057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STŘÍHAT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1772816"/>
            <a:ext cx="19442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CUT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3861048"/>
            <a:ext cx="18902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CUT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4149080"/>
            <a:ext cx="18902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CUT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6712"/>
            <a:ext cx="28175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KOPAT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2420888"/>
            <a:ext cx="17219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DIG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24944"/>
            <a:ext cx="21226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DUG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4293096"/>
            <a:ext cx="21226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DUG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27622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D</a:t>
            </a:r>
            <a:r>
              <a:rPr lang="cs-CZ" sz="8000" dirty="0" smtClean="0">
                <a:solidFill>
                  <a:srgbClr val="FF0000"/>
                </a:solidFill>
              </a:rPr>
              <a:t>Ě</a:t>
            </a:r>
            <a:r>
              <a:rPr lang="en-US" sz="8000" dirty="0" smtClean="0">
                <a:solidFill>
                  <a:srgbClr val="FF0000"/>
                </a:solidFill>
              </a:rPr>
              <a:t>LAT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2276872"/>
            <a:ext cx="149592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DO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996952"/>
            <a:ext cx="17059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DID</a:t>
            </a:r>
            <a:endParaRPr lang="cs-CZ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4077072"/>
            <a:ext cx="265970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DONE</a:t>
            </a:r>
            <a:endParaRPr lang="cs-CZ" sz="80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332656"/>
            <a:ext cx="374441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/>
              <a:t>B</a:t>
            </a:r>
            <a:r>
              <a:rPr lang="cs-CZ" sz="5400" dirty="0" smtClean="0"/>
              <a:t>Ý</a:t>
            </a:r>
            <a:r>
              <a:rPr lang="en-US" sz="5400" dirty="0" smtClean="0"/>
              <a:t>T</a:t>
            </a:r>
            <a:endParaRPr lang="cs-CZ" sz="5400" dirty="0" smtClean="0"/>
          </a:p>
          <a:p>
            <a:r>
              <a:rPr lang="cs-CZ" sz="5400" dirty="0" smtClean="0"/>
              <a:t>KOUSAT</a:t>
            </a:r>
          </a:p>
          <a:p>
            <a:r>
              <a:rPr lang="cs-CZ" sz="5400" dirty="0" smtClean="0"/>
              <a:t>KOPAT</a:t>
            </a:r>
          </a:p>
          <a:p>
            <a:r>
              <a:rPr lang="cs-CZ" sz="5400" dirty="0" smtClean="0"/>
              <a:t>HOŘET</a:t>
            </a:r>
          </a:p>
          <a:p>
            <a:r>
              <a:rPr lang="cs-CZ" sz="5400" dirty="0" smtClean="0"/>
              <a:t>STŘÍHAT</a:t>
            </a:r>
          </a:p>
          <a:p>
            <a:r>
              <a:rPr lang="cs-CZ" sz="5400" dirty="0" smtClean="0"/>
              <a:t>DĚLAT</a:t>
            </a:r>
          </a:p>
          <a:p>
            <a:r>
              <a:rPr lang="cs-CZ" sz="5400" dirty="0" smtClean="0"/>
              <a:t>STÁT PENĚZ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0"/>
            <a:ext cx="5616624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solidFill>
                  <a:srgbClr val="FF0000"/>
                </a:solidFill>
              </a:rPr>
              <a:t>WAS,WERE ; BEEN</a:t>
            </a:r>
          </a:p>
          <a:p>
            <a:r>
              <a:rPr lang="en-US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BIT; BITTEN</a:t>
            </a:r>
          </a:p>
          <a:p>
            <a:r>
              <a:rPr lang="en-US" sz="5400" dirty="0" smtClean="0">
                <a:solidFill>
                  <a:schemeClr val="accent6">
                    <a:lumMod val="50000"/>
                  </a:schemeClr>
                </a:solidFill>
              </a:rPr>
              <a:t>DUG; DUG</a:t>
            </a:r>
          </a:p>
          <a:p>
            <a:r>
              <a:rPr lang="en-US" sz="5400" dirty="0" smtClean="0">
                <a:solidFill>
                  <a:srgbClr val="FFC000"/>
                </a:solidFill>
              </a:rPr>
              <a:t>BURNT; BURNT</a:t>
            </a:r>
          </a:p>
          <a:p>
            <a:r>
              <a:rPr lang="en-US" sz="5400" dirty="0" smtClean="0">
                <a:solidFill>
                  <a:schemeClr val="tx2">
                    <a:lumMod val="50000"/>
                  </a:schemeClr>
                </a:solidFill>
              </a:rPr>
              <a:t>CUT;CUT</a:t>
            </a:r>
          </a:p>
          <a:p>
            <a:r>
              <a:rPr lang="en-US" sz="5400" dirty="0" smtClean="0">
                <a:solidFill>
                  <a:srgbClr val="FF0000"/>
                </a:solidFill>
              </a:rPr>
              <a:t>DID; DONE</a:t>
            </a:r>
          </a:p>
          <a:p>
            <a:r>
              <a:rPr lang="en-US" sz="5400" dirty="0" smtClean="0">
                <a:solidFill>
                  <a:schemeClr val="accent6">
                    <a:lumMod val="50000"/>
                  </a:schemeClr>
                </a:solidFill>
              </a:rPr>
              <a:t>COST;COST</a:t>
            </a:r>
          </a:p>
          <a:p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3923928" y="188640"/>
            <a:ext cx="49685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1052736"/>
            <a:ext cx="31683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23928" y="1916832"/>
            <a:ext cx="28803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flipH="1" flipV="1">
            <a:off x="3923928" y="2708920"/>
            <a:ext cx="41764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23928" y="3501008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23928" y="4365104"/>
            <a:ext cx="295232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5157192"/>
            <a:ext cx="30963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2880320" cy="5981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STAVĚT</a:t>
            </a:r>
          </a:p>
          <a:p>
            <a:r>
              <a:rPr lang="cs-CZ" sz="5400" dirty="0" smtClean="0"/>
              <a:t>CHYTIT</a:t>
            </a:r>
          </a:p>
          <a:p>
            <a:r>
              <a:rPr lang="cs-CZ" sz="5400" dirty="0" smtClean="0"/>
              <a:t>PŘIJÍT</a:t>
            </a:r>
          </a:p>
          <a:p>
            <a:r>
              <a:rPr lang="cs-CZ" sz="5400" dirty="0" smtClean="0"/>
              <a:t>ROZBÍT</a:t>
            </a:r>
          </a:p>
          <a:p>
            <a:r>
              <a:rPr lang="cs-CZ" sz="5400" dirty="0" smtClean="0"/>
              <a:t>STÁT SE</a:t>
            </a:r>
          </a:p>
          <a:p>
            <a:r>
              <a:rPr lang="cs-CZ" sz="5400" dirty="0" smtClean="0"/>
              <a:t>ZAČÍT</a:t>
            </a:r>
          </a:p>
          <a:p>
            <a:r>
              <a:rPr lang="cs-CZ" sz="5400" dirty="0" smtClean="0"/>
              <a:t>PŘINÉST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404664"/>
            <a:ext cx="900994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solidFill>
                  <a:srgbClr val="FF0000"/>
                </a:solidFill>
              </a:rPr>
              <a:t>BUILT; BUILT</a:t>
            </a:r>
          </a:p>
          <a:p>
            <a:r>
              <a:rPr lang="en-US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CAUGHT; CAUGHT</a:t>
            </a:r>
          </a:p>
          <a:p>
            <a:r>
              <a:rPr lang="en-US" sz="5400" dirty="0" smtClean="0">
                <a:solidFill>
                  <a:srgbClr val="C00000"/>
                </a:solidFill>
              </a:rPr>
              <a:t>CAME; COME</a:t>
            </a:r>
          </a:p>
          <a:p>
            <a:r>
              <a:rPr lang="en-US" sz="5400" dirty="0" smtClean="0">
                <a:solidFill>
                  <a:schemeClr val="accent3">
                    <a:lumMod val="75000"/>
                  </a:schemeClr>
                </a:solidFill>
              </a:rPr>
              <a:t>BROKE; BROKEN</a:t>
            </a:r>
          </a:p>
          <a:p>
            <a:r>
              <a:rPr lang="en-US" sz="5400" dirty="0" smtClean="0">
                <a:solidFill>
                  <a:schemeClr val="accent5">
                    <a:lumMod val="75000"/>
                  </a:schemeClr>
                </a:solidFill>
              </a:rPr>
              <a:t>BECAME; BECOME</a:t>
            </a:r>
          </a:p>
          <a:p>
            <a:r>
              <a:rPr lang="en-US" sz="5400" dirty="0" smtClean="0">
                <a:solidFill>
                  <a:schemeClr val="accent6"/>
                </a:solidFill>
              </a:rPr>
              <a:t>BEGAN; BEGUN</a:t>
            </a:r>
          </a:p>
          <a:p>
            <a:r>
              <a:rPr lang="en-US" sz="5400" dirty="0" smtClean="0">
                <a:solidFill>
                  <a:schemeClr val="accent4"/>
                </a:solidFill>
              </a:rPr>
              <a:t>BROUGHT; BROUGHT</a:t>
            </a:r>
          </a:p>
          <a:p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2843808" y="620688"/>
            <a:ext cx="35283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1484784"/>
            <a:ext cx="50405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15816" y="2276872"/>
            <a:ext cx="38884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15816" y="3068960"/>
            <a:ext cx="45365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3808" y="3933056"/>
            <a:ext cx="51845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15816" y="4797152"/>
            <a:ext cx="43924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5589240"/>
            <a:ext cx="59046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195</Words>
  <Application>Microsoft Office PowerPoint</Application>
  <PresentationFormat>Předvádění na obrazovce (4:3)</PresentationFormat>
  <Paragraphs>108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IRREGULAR VERBS 1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</dc:title>
  <dc:creator>OEM</dc:creator>
  <cp:lastModifiedBy>OEM</cp:lastModifiedBy>
  <cp:revision>16</cp:revision>
  <dcterms:created xsi:type="dcterms:W3CDTF">2012-11-02T16:49:11Z</dcterms:created>
  <dcterms:modified xsi:type="dcterms:W3CDTF">2012-11-26T19:19:43Z</dcterms:modified>
</cp:coreProperties>
</file>