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5" r:id="rId2"/>
    <p:sldId id="276" r:id="rId3"/>
    <p:sldId id="277" r:id="rId4"/>
    <p:sldId id="262" r:id="rId5"/>
    <p:sldId id="263" r:id="rId6"/>
    <p:sldId id="264" r:id="rId7"/>
    <p:sldId id="265" r:id="rId8"/>
    <p:sldId id="266" r:id="rId9"/>
    <p:sldId id="271" r:id="rId10"/>
    <p:sldId id="272" r:id="rId11"/>
    <p:sldId id="267" r:id="rId12"/>
    <p:sldId id="268" r:id="rId13"/>
    <p:sldId id="270" r:id="rId14"/>
    <p:sldId id="269" r:id="rId15"/>
    <p:sldId id="258" r:id="rId16"/>
    <p:sldId id="257" r:id="rId17"/>
    <p:sldId id="259" r:id="rId18"/>
    <p:sldId id="260" r:id="rId19"/>
    <p:sldId id="261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The </a:t>
          </a:r>
          <a:r>
            <a:rPr lang="cs-CZ" sz="2000" dirty="0" smtClean="0"/>
            <a:t>W</a:t>
          </a:r>
          <a:r>
            <a:rPr lang="en-US" sz="2000" dirty="0" smtClean="0"/>
            <a:t>eather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NÁZEV:VY_22_INOVACE_18_AJ4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59D8A4-C9D5-4CF5-8288-569F363ED639}" type="presOf" srcId="{26CBEA56-8CFD-48C0-BD6E-2EB16B1FBF42}" destId="{5583D5C5-FAFF-4548-819C-80E289F73770}" srcOrd="0" destOrd="0" presId="urn:microsoft.com/office/officeart/2005/8/layout/target3"/>
    <dgm:cxn modelId="{8000F819-22E0-42B9-848D-D5E2606AEDEE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D24E1766-DDA5-414F-ABB5-EA7A6AE90849}" type="presOf" srcId="{1F4F8BC0-F267-4379-9FE7-6FFC8B64BAD8}" destId="{C8857ABF-5052-4733-A46C-0F8B764FF76F}" srcOrd="0" destOrd="0" presId="urn:microsoft.com/office/officeart/2005/8/layout/target3"/>
    <dgm:cxn modelId="{6B1D6226-A278-49F1-AA05-92DA594C6B07}" type="presOf" srcId="{26CBEA56-8CFD-48C0-BD6E-2EB16B1FBF42}" destId="{92E1E9E3-D1F0-4866-9424-7ECC0DD990BC}" srcOrd="1" destOrd="0" presId="urn:microsoft.com/office/officeart/2005/8/layout/target3"/>
    <dgm:cxn modelId="{7C73A5AD-4B06-476C-AA3F-45EC83F16FA4}" type="presOf" srcId="{D1D4F407-5343-4D3F-B5B9-D407B03CAEB4}" destId="{AED2198E-93D5-4001-81B4-73124B309672}" srcOrd="1" destOrd="0" presId="urn:microsoft.com/office/officeart/2005/8/layout/target3"/>
    <dgm:cxn modelId="{1B8E7BE2-39F5-42C4-9DF3-BA672EEA15E1}" type="presOf" srcId="{D1B46980-6531-4606-95E6-44980827E919}" destId="{2BE915AB-18AA-4053-B92C-3BFC9ED204BB}" srcOrd="1" destOrd="0" presId="urn:microsoft.com/office/officeart/2005/8/layout/target3"/>
    <dgm:cxn modelId="{E6F2BF73-FA76-47F7-8187-0FE6ECCD4FDC}" type="presOf" srcId="{1F4F8BC0-F267-4379-9FE7-6FFC8B64BAD8}" destId="{017154CD-D9A9-4968-AD11-1207A3C4C00A}" srcOrd="1" destOrd="0" presId="urn:microsoft.com/office/officeart/2005/8/layout/target3"/>
    <dgm:cxn modelId="{52342D43-B85D-4D0C-976B-33CD81CA0C82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FD70D18-5BEB-45F7-9656-0009E88B317A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179D7B-7018-4A91-95FE-63E0354A44BD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EB6D545-DEF3-409E-A7B0-8A3B3D09D75B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2F48CAB-616A-44A4-B51E-12C6ABA687B3}" type="presParOf" srcId="{333A1088-737F-45CB-B68E-254E46348037}" destId="{F5ABB229-8D3B-4694-996A-96F23CF14429}" srcOrd="0" destOrd="0" presId="urn:microsoft.com/office/officeart/2005/8/layout/target3"/>
    <dgm:cxn modelId="{2B8C36CA-5834-4B44-A4C8-8861096CC4C1}" type="presParOf" srcId="{333A1088-737F-45CB-B68E-254E46348037}" destId="{F41139FD-01EE-4571-8B17-4FB00FC51163}" srcOrd="1" destOrd="0" presId="urn:microsoft.com/office/officeart/2005/8/layout/target3"/>
    <dgm:cxn modelId="{AF97AF26-2875-4599-8911-750FCAF093FA}" type="presParOf" srcId="{333A1088-737F-45CB-B68E-254E46348037}" destId="{D005CE8C-CC26-4C3E-AC11-E15060ECD759}" srcOrd="2" destOrd="0" presId="urn:microsoft.com/office/officeart/2005/8/layout/target3"/>
    <dgm:cxn modelId="{A6E4D823-4225-4D7B-B5D8-43B94774EF11}" type="presParOf" srcId="{333A1088-737F-45CB-B68E-254E46348037}" destId="{2C702D82-9B77-49B7-9568-BB8EB47C3372}" srcOrd="3" destOrd="0" presId="urn:microsoft.com/office/officeart/2005/8/layout/target3"/>
    <dgm:cxn modelId="{3F149887-2B5A-4435-A1B2-72384C185C7C}" type="presParOf" srcId="{333A1088-737F-45CB-B68E-254E46348037}" destId="{A52A0455-90FF-4808-ABD0-F02540D31D5A}" srcOrd="4" destOrd="0" presId="urn:microsoft.com/office/officeart/2005/8/layout/target3"/>
    <dgm:cxn modelId="{BE4CAED9-29A9-423F-99E1-F4C98C9ABB9B}" type="presParOf" srcId="{333A1088-737F-45CB-B68E-254E46348037}" destId="{6140AFEC-043D-4C43-A2F9-D0F5331DF3A3}" srcOrd="5" destOrd="0" presId="urn:microsoft.com/office/officeart/2005/8/layout/target3"/>
    <dgm:cxn modelId="{A8A8BF42-72EA-49C6-9BDA-E1BE32B5ACC3}" type="presParOf" srcId="{333A1088-737F-45CB-B68E-254E46348037}" destId="{71A10DEB-455E-4133-A618-0A0EE82A21E3}" srcOrd="6" destOrd="0" presId="urn:microsoft.com/office/officeart/2005/8/layout/target3"/>
    <dgm:cxn modelId="{DBDF6898-3DE2-4061-A0C4-50CF135BC10B}" type="presParOf" srcId="{333A1088-737F-45CB-B68E-254E46348037}" destId="{DA6A876D-6D25-492F-8BDC-9AE6A6CFB1FA}" srcOrd="7" destOrd="0" presId="urn:microsoft.com/office/officeart/2005/8/layout/target3"/>
    <dgm:cxn modelId="{720BF6A7-2F5C-495F-A3D6-1D299FE28401}" type="presParOf" srcId="{333A1088-737F-45CB-B68E-254E46348037}" destId="{A9F01C16-B5C0-47B0-9750-F7E5E11674A0}" srcOrd="8" destOrd="0" presId="urn:microsoft.com/office/officeart/2005/8/layout/target3"/>
    <dgm:cxn modelId="{9ECF4051-8895-438C-8B88-0CEB2D31C9A6}" type="presParOf" srcId="{333A1088-737F-45CB-B68E-254E46348037}" destId="{5C0CF724-3222-4429-B09A-F154A62FD507}" srcOrd="9" destOrd="0" presId="urn:microsoft.com/office/officeart/2005/8/layout/target3"/>
    <dgm:cxn modelId="{8C5579E1-FE1B-4571-99CA-8A75CF6119AB}" type="presParOf" srcId="{333A1088-737F-45CB-B68E-254E46348037}" destId="{71A5FEA7-FE77-4220-960F-2AB7AE466FE5}" srcOrd="10" destOrd="0" presId="urn:microsoft.com/office/officeart/2005/8/layout/target3"/>
    <dgm:cxn modelId="{4F29A26D-7E9D-47E0-A52E-697B7658FC32}" type="presParOf" srcId="{333A1088-737F-45CB-B68E-254E46348037}" destId="{C8857ABF-5052-4733-A46C-0F8B764FF76F}" srcOrd="11" destOrd="0" presId="urn:microsoft.com/office/officeart/2005/8/layout/target3"/>
    <dgm:cxn modelId="{59BA8E1F-CFF9-45DC-BC95-28E2BAB513E3}" type="presParOf" srcId="{333A1088-737F-45CB-B68E-254E46348037}" destId="{1839E65E-6E97-41D2-A171-98C033275D27}" srcOrd="12" destOrd="0" presId="urn:microsoft.com/office/officeart/2005/8/layout/target3"/>
    <dgm:cxn modelId="{1DB1D0D0-28A7-46A5-9403-A693D4900979}" type="presParOf" srcId="{333A1088-737F-45CB-B68E-254E46348037}" destId="{914F10DC-A7FA-462B-9334-03354AC7EA9F}" srcOrd="13" destOrd="0" presId="urn:microsoft.com/office/officeart/2005/8/layout/target3"/>
    <dgm:cxn modelId="{00329985-DA8E-4784-BBE2-1F41466F6E69}" type="presParOf" srcId="{333A1088-737F-45CB-B68E-254E46348037}" destId="{5583D5C5-FAFF-4548-819C-80E289F73770}" srcOrd="14" destOrd="0" presId="urn:microsoft.com/office/officeart/2005/8/layout/target3"/>
    <dgm:cxn modelId="{ED924A8A-A9FF-4DFC-8C37-EC9CC25D9E6A}" type="presParOf" srcId="{333A1088-737F-45CB-B68E-254E46348037}" destId="{AED2198E-93D5-4001-81B4-73124B309672}" srcOrd="15" destOrd="0" presId="urn:microsoft.com/office/officeart/2005/8/layout/target3"/>
    <dgm:cxn modelId="{0F784433-CD0F-4A59-840C-0FA354BE66FF}" type="presParOf" srcId="{333A1088-737F-45CB-B68E-254E46348037}" destId="{2BE915AB-18AA-4053-B92C-3BFC9ED204BB}" srcOrd="16" destOrd="0" presId="urn:microsoft.com/office/officeart/2005/8/layout/target3"/>
    <dgm:cxn modelId="{250DF080-C7B6-4455-AC4A-6C34A524F488}" type="presParOf" srcId="{333A1088-737F-45CB-B68E-254E46348037}" destId="{BD3627E9-8FC8-4A2F-B3EA-FAE798EF81D8}" srcOrd="17" destOrd="0" presId="urn:microsoft.com/office/officeart/2005/8/layout/target3"/>
    <dgm:cxn modelId="{17442E6E-E458-4030-840C-D29CF2896B83}" type="presParOf" srcId="{333A1088-737F-45CB-B68E-254E46348037}" destId="{017154CD-D9A9-4968-AD11-1207A3C4C00A}" srcOrd="18" destOrd="0" presId="urn:microsoft.com/office/officeart/2005/8/layout/target3"/>
    <dgm:cxn modelId="{60074212-A57B-4B32-B799-10B94BE719D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NÁZEV:VY_22_INOVACE_18_AJ4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The </a:t>
          </a:r>
          <a:r>
            <a:rPr lang="cs-CZ" sz="2000" kern="1200" dirty="0" smtClean="0"/>
            <a:t>W</a:t>
          </a:r>
          <a:r>
            <a:rPr lang="en-US" sz="2000" kern="1200" dirty="0" smtClean="0"/>
            <a:t>eather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A72200-3EA1-4E9B-80E7-42AA3A3C2356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BFD862-A542-44CA-BA21-AD7A9EDC6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9D288-7E5F-4795-BAFE-BE6F66145FF2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60F8B-E650-4F3B-9990-A1D58F063B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Po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as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procvičují vazbu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It is cold..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/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It is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sunny…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0"/>
            <a:ext cx="7772400" cy="2691731"/>
          </a:xfrm>
        </p:spPr>
        <p:txBody>
          <a:bodyPr>
            <a:noAutofit/>
          </a:bodyPr>
          <a:lstStyle/>
          <a:p>
            <a:r>
              <a:rPr lang="en-US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</a:t>
            </a:r>
            <a:r>
              <a:rPr lang="en-US" sz="8000" dirty="0" smtClean="0"/>
              <a:t> </a:t>
            </a:r>
            <a:r>
              <a:rPr lang="en-US" sz="8000" dirty="0" smtClean="0">
                <a:solidFill>
                  <a:srgbClr val="FF0000"/>
                </a:solidFill>
              </a:rPr>
              <a:t>WEATHER</a:t>
            </a:r>
            <a:r>
              <a:rPr lang="en-US" sz="8000" dirty="0" smtClean="0"/>
              <a:t/>
            </a:r>
            <a:br>
              <a:rPr lang="en-US" sz="8000" dirty="0" smtClean="0"/>
            </a:br>
            <a:r>
              <a:rPr lang="en-US" sz="8000" dirty="0" smtClean="0">
                <a:solidFill>
                  <a:srgbClr val="92D050"/>
                </a:solidFill>
              </a:rPr>
              <a:t>SEASONS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400" dirty="0" smtClean="0"/>
              <a:t>FLASHCARDS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G4MHX7XA\MC9000792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304" y="571625"/>
            <a:ext cx="4972976" cy="516163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940152" y="1844824"/>
            <a:ext cx="2808312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8000" dirty="0" smtClean="0"/>
              <a:t>spring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oem\Local Settings\Temporary Internet Files\Content.IE5\GJV3FOCN\MC900231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0343" y="326096"/>
            <a:ext cx="4785713" cy="62712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04048" y="2132856"/>
            <a:ext cx="3888432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summer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DM60RSL0\MC900309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894" y="548681"/>
            <a:ext cx="4547170" cy="574097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64088" y="1772816"/>
            <a:ext cx="3528392" cy="1323439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autumn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DM60RSL0\MC9000981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4266" y="548680"/>
            <a:ext cx="5509548" cy="57606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68144" y="2204864"/>
            <a:ext cx="2882840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winter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DM60RSL0\MC90044040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1" y="843458"/>
            <a:ext cx="5177828" cy="496180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084168" y="2420888"/>
            <a:ext cx="1662635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sun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4797152"/>
            <a:ext cx="22159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FFFF00"/>
                </a:solidFill>
              </a:rPr>
              <a:t>sunny</a:t>
            </a:r>
            <a:endParaRPr lang="cs-CZ" sz="6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C:\Documents and Settings\oem\Local Settings\Temporary Internet Files\Content.IE5\DM60RSL0\MC9004383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6400801" cy="476091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flipH="1">
            <a:off x="1475655" y="5445224"/>
            <a:ext cx="2592288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hot</a:t>
            </a:r>
            <a:endParaRPr lang="cs-CZ" sz="8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5445224"/>
            <a:ext cx="2576026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warm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oem\Local Settings\Temporary Internet Files\Content.IE5\GJV3FOCN\MC90043259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764703"/>
            <a:ext cx="7344816" cy="368961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75656" y="4653136"/>
            <a:ext cx="1926618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cold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F01V0XWF\MC9000708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5"/>
            <a:ext cx="4176464" cy="605574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36096" y="1916832"/>
            <a:ext cx="1787477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rain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4365104"/>
            <a:ext cx="187320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chemeClr val="bg1">
                    <a:lumMod val="50000"/>
                  </a:schemeClr>
                </a:solidFill>
              </a:rPr>
              <a:t>rainy</a:t>
            </a:r>
            <a:endParaRPr lang="cs-CZ" sz="66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GJV3FOCN\MC9004404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836712"/>
            <a:ext cx="5256584" cy="496855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084168" y="2060848"/>
            <a:ext cx="2625334" cy="132343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storm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oem\Local Settings\Temporary Internet Files\Content.IE5\GJV3FOCN\MC90044180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0"/>
            <a:ext cx="5260032" cy="597666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372200" y="2060848"/>
            <a:ext cx="2473754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cloud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5301208"/>
            <a:ext cx="245291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chemeClr val="accent1">
                    <a:lumMod val="75000"/>
                  </a:schemeClr>
                </a:solidFill>
              </a:rPr>
              <a:t>cloudy</a:t>
            </a:r>
            <a:endParaRPr lang="cs-CZ" sz="6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9" name="Picture 11" descr="C:\Documents and Settings\oem\Local Settings\Temporary Internet Files\Content.IE5\G4MHX7XA\MC9002510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124" y="548680"/>
            <a:ext cx="5178401" cy="532859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300192" y="2492896"/>
            <a:ext cx="2231701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wind</a:t>
            </a:r>
            <a:endParaRPr lang="cs-CZ" sz="8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5229200"/>
            <a:ext cx="225414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>
                <a:solidFill>
                  <a:schemeClr val="accent3">
                    <a:lumMod val="50000"/>
                  </a:schemeClr>
                </a:solidFill>
              </a:rPr>
              <a:t>windy</a:t>
            </a:r>
            <a:endParaRPr lang="cs-CZ" sz="66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GJV3FOCN\MC900194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363" y="100013"/>
            <a:ext cx="4672012" cy="664368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24128" y="1988840"/>
            <a:ext cx="2592288" cy="1323439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fog</a:t>
            </a:r>
            <a:endParaRPr lang="cs-CZ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4725144"/>
            <a:ext cx="24482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 smtClean="0">
                <a:solidFill>
                  <a:srgbClr val="002060"/>
                </a:solidFill>
              </a:rPr>
              <a:t>foggy</a:t>
            </a:r>
            <a:endParaRPr lang="cs-CZ" sz="6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em\Local Settings\Temporary Internet Files\Content.IE5\G4MHX7XA\MC9003535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3033" y="692696"/>
            <a:ext cx="4757039" cy="55446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2060848"/>
            <a:ext cx="2395977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snow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Documents and Settings\oem\Local Settings\Temporary Internet Files\Content.IE5\DM60RSL0\MC9003536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5" y="462183"/>
            <a:ext cx="3067286" cy="4883603"/>
          </a:xfrm>
          <a:prstGeom prst="rect">
            <a:avLst/>
          </a:prstGeom>
          <a:noFill/>
        </p:spPr>
      </p:pic>
      <p:pic>
        <p:nvPicPr>
          <p:cNvPr id="3081" name="Picture 9" descr="C:\Documents and Settings\oem\Local Settings\Temporary Internet Files\Content.IE5\F01V0XWF\MC9002329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90637" y="620688"/>
            <a:ext cx="4713812" cy="445969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043608" y="5301208"/>
            <a:ext cx="1584176" cy="1323439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ice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oem\Local Settings\Temporary Internet Files\Content.IE5\DM60RSL0\MC9003314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15864"/>
            <a:ext cx="3744416" cy="538947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220072" y="1556792"/>
            <a:ext cx="2112245" cy="1323439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frost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C:\Documents and Settings\oem\Local Settings\Temporary Internet Files\Content.IE5\GJV3FOCN\MC9000834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14517"/>
            <a:ext cx="4608512" cy="491861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00192" y="1916832"/>
            <a:ext cx="1516762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sky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oem\Local Settings\Temporary Internet Files\Content.IE5\GJV3FOCN\MC900378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3429" y="327608"/>
            <a:ext cx="4850659" cy="48846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444208" y="2636912"/>
            <a:ext cx="1754006" cy="132343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8000" dirty="0" smtClean="0"/>
              <a:t>star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ocuments and Settings\oem\Local Settings\Temporary Internet Files\Content.IE5\DM60RSL0\MC90043259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9926" y="1217166"/>
            <a:ext cx="5092154" cy="509215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68144" y="1340768"/>
            <a:ext cx="2842064" cy="1323439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8000" dirty="0" smtClean="0"/>
              <a:t>moon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115</Words>
  <Application>Microsoft Office PowerPoint</Application>
  <PresentationFormat>Předvádění na obrazovce (4:3)</PresentationFormat>
  <Paragraphs>47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THE WEATHER SEASONS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Ing. Miloš Holcner</dc:creator>
  <cp:lastModifiedBy>OEM</cp:lastModifiedBy>
  <cp:revision>9</cp:revision>
  <dcterms:created xsi:type="dcterms:W3CDTF">2012-01-16T17:47:55Z</dcterms:created>
  <dcterms:modified xsi:type="dcterms:W3CDTF">2012-11-26T19:18:42Z</dcterms:modified>
</cp:coreProperties>
</file>