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BE HEALTHY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NÁZEV:VY_22_INOVACE_21_AJ4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F168514D-E3DD-4CE7-ABA4-8DB72CD92452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CD95F7-2CD0-4A23-868B-B2F82F5EB1F1}" type="presOf" srcId="{D1D4F407-5343-4D3F-B5B9-D407B03CAEB4}" destId="{D005CE8C-CC26-4C3E-AC11-E15060ECD759}" srcOrd="0" destOrd="0" presId="urn:microsoft.com/office/officeart/2005/8/layout/target3"/>
    <dgm:cxn modelId="{07ACE0C1-2A89-493B-9402-B1B97A187F3B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EA4BB1-94DB-4ADB-A8FB-ACF592FF000B}" type="presOf" srcId="{757F3AB3-0718-4624-B441-E567A8F0AB56}" destId="{333A1088-737F-45CB-B68E-254E46348037}" srcOrd="0" destOrd="0" presId="urn:microsoft.com/office/officeart/2005/8/layout/target3"/>
    <dgm:cxn modelId="{78FC5F52-0947-40A6-870E-C4C325FCF2B1}" type="presOf" srcId="{D1B46980-6531-4606-95E6-44980827E919}" destId="{6140AFEC-043D-4C43-A2F9-D0F5331DF3A3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7094C66-6D09-4A80-A043-51194F036F61}" type="presOf" srcId="{1F4F8BC0-F267-4379-9FE7-6FFC8B64BAD8}" destId="{C8857ABF-5052-4733-A46C-0F8B764FF76F}" srcOrd="0" destOrd="0" presId="urn:microsoft.com/office/officeart/2005/8/layout/target3"/>
    <dgm:cxn modelId="{CC71ADB0-42E4-4D52-AD44-9733CB03E3C6}" type="presOf" srcId="{1AE9165A-6B70-4FFD-A49C-881BF73B4F04}" destId="{BD3627E9-8FC8-4A2F-B3EA-FAE798EF81D8}" srcOrd="1" destOrd="0" presId="urn:microsoft.com/office/officeart/2005/8/layout/target3"/>
    <dgm:cxn modelId="{10B43F04-61E4-4D10-BF56-24B37E893018}" type="presOf" srcId="{D1D4F407-5343-4D3F-B5B9-D407B03CAEB4}" destId="{AED2198E-93D5-4001-81B4-73124B309672}" srcOrd="1" destOrd="0" presId="urn:microsoft.com/office/officeart/2005/8/layout/target3"/>
    <dgm:cxn modelId="{6D346693-D44C-4B6B-B9CC-2FB9D1F3915E}" type="presOf" srcId="{26CBEA56-8CFD-48C0-BD6E-2EB16B1FBF42}" destId="{5583D5C5-FAFF-4548-819C-80E289F73770}" srcOrd="0" destOrd="0" presId="urn:microsoft.com/office/officeart/2005/8/layout/target3"/>
    <dgm:cxn modelId="{1042788A-2164-4558-8886-88A1DD437C44}" type="presOf" srcId="{1F4F8BC0-F267-4379-9FE7-6FFC8B64BAD8}" destId="{017154CD-D9A9-4968-AD11-1207A3C4C00A}" srcOrd="1" destOrd="0" presId="urn:microsoft.com/office/officeart/2005/8/layout/target3"/>
    <dgm:cxn modelId="{42D7D8CF-AF34-4AC5-BDC9-26DA39AF4881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6E7D099-839A-4E3E-A7B7-15945C5975F0}" type="presParOf" srcId="{333A1088-737F-45CB-B68E-254E46348037}" destId="{F5ABB229-8D3B-4694-996A-96F23CF14429}" srcOrd="0" destOrd="0" presId="urn:microsoft.com/office/officeart/2005/8/layout/target3"/>
    <dgm:cxn modelId="{A6B32E03-4117-4D12-AB46-5CDA564C59AC}" type="presParOf" srcId="{333A1088-737F-45CB-B68E-254E46348037}" destId="{F41139FD-01EE-4571-8B17-4FB00FC51163}" srcOrd="1" destOrd="0" presId="urn:microsoft.com/office/officeart/2005/8/layout/target3"/>
    <dgm:cxn modelId="{9DDA62BF-0EB1-4291-933D-6D603EF3CA70}" type="presParOf" srcId="{333A1088-737F-45CB-B68E-254E46348037}" destId="{D005CE8C-CC26-4C3E-AC11-E15060ECD759}" srcOrd="2" destOrd="0" presId="urn:microsoft.com/office/officeart/2005/8/layout/target3"/>
    <dgm:cxn modelId="{121AE1DD-B3C5-4F9A-9ECC-71526C24B446}" type="presParOf" srcId="{333A1088-737F-45CB-B68E-254E46348037}" destId="{2C702D82-9B77-49B7-9568-BB8EB47C3372}" srcOrd="3" destOrd="0" presId="urn:microsoft.com/office/officeart/2005/8/layout/target3"/>
    <dgm:cxn modelId="{B7EC87D3-1A4E-4177-9165-1EA8E687786B}" type="presParOf" srcId="{333A1088-737F-45CB-B68E-254E46348037}" destId="{A52A0455-90FF-4808-ABD0-F02540D31D5A}" srcOrd="4" destOrd="0" presId="urn:microsoft.com/office/officeart/2005/8/layout/target3"/>
    <dgm:cxn modelId="{7F06A31A-5645-48A1-8C6B-C9E461F0F6ED}" type="presParOf" srcId="{333A1088-737F-45CB-B68E-254E46348037}" destId="{6140AFEC-043D-4C43-A2F9-D0F5331DF3A3}" srcOrd="5" destOrd="0" presId="urn:microsoft.com/office/officeart/2005/8/layout/target3"/>
    <dgm:cxn modelId="{0DD62658-2DDB-4A86-B098-28529AB5F9BB}" type="presParOf" srcId="{333A1088-737F-45CB-B68E-254E46348037}" destId="{71A10DEB-455E-4133-A618-0A0EE82A21E3}" srcOrd="6" destOrd="0" presId="urn:microsoft.com/office/officeart/2005/8/layout/target3"/>
    <dgm:cxn modelId="{E05600E7-10E2-48C6-95DA-4EAC13435182}" type="presParOf" srcId="{333A1088-737F-45CB-B68E-254E46348037}" destId="{DA6A876D-6D25-492F-8BDC-9AE6A6CFB1FA}" srcOrd="7" destOrd="0" presId="urn:microsoft.com/office/officeart/2005/8/layout/target3"/>
    <dgm:cxn modelId="{1468327C-22D2-4C71-B711-0111403BF618}" type="presParOf" srcId="{333A1088-737F-45CB-B68E-254E46348037}" destId="{A9F01C16-B5C0-47B0-9750-F7E5E11674A0}" srcOrd="8" destOrd="0" presId="urn:microsoft.com/office/officeart/2005/8/layout/target3"/>
    <dgm:cxn modelId="{35098280-696A-4D4E-994B-65EAC88D4F6C}" type="presParOf" srcId="{333A1088-737F-45CB-B68E-254E46348037}" destId="{5C0CF724-3222-4429-B09A-F154A62FD507}" srcOrd="9" destOrd="0" presId="urn:microsoft.com/office/officeart/2005/8/layout/target3"/>
    <dgm:cxn modelId="{120E1048-9C42-4866-9C03-19E8B7D99CA1}" type="presParOf" srcId="{333A1088-737F-45CB-B68E-254E46348037}" destId="{71A5FEA7-FE77-4220-960F-2AB7AE466FE5}" srcOrd="10" destOrd="0" presId="urn:microsoft.com/office/officeart/2005/8/layout/target3"/>
    <dgm:cxn modelId="{514032EC-D155-4EB3-A0B5-8D2CAC79317E}" type="presParOf" srcId="{333A1088-737F-45CB-B68E-254E46348037}" destId="{C8857ABF-5052-4733-A46C-0F8B764FF76F}" srcOrd="11" destOrd="0" presId="urn:microsoft.com/office/officeart/2005/8/layout/target3"/>
    <dgm:cxn modelId="{4B9B2484-9FD1-4BA0-9983-1D32AAFA5CE2}" type="presParOf" srcId="{333A1088-737F-45CB-B68E-254E46348037}" destId="{1839E65E-6E97-41D2-A171-98C033275D27}" srcOrd="12" destOrd="0" presId="urn:microsoft.com/office/officeart/2005/8/layout/target3"/>
    <dgm:cxn modelId="{7EB2BAB8-5509-4542-A5AC-7CAF078B45D7}" type="presParOf" srcId="{333A1088-737F-45CB-B68E-254E46348037}" destId="{914F10DC-A7FA-462B-9334-03354AC7EA9F}" srcOrd="13" destOrd="0" presId="urn:microsoft.com/office/officeart/2005/8/layout/target3"/>
    <dgm:cxn modelId="{A6A1D193-E20F-496E-ADE8-92599FAD2A8B}" type="presParOf" srcId="{333A1088-737F-45CB-B68E-254E46348037}" destId="{5583D5C5-FAFF-4548-819C-80E289F73770}" srcOrd="14" destOrd="0" presId="urn:microsoft.com/office/officeart/2005/8/layout/target3"/>
    <dgm:cxn modelId="{1EEB4701-2824-45AE-B55B-AB4F8B173045}" type="presParOf" srcId="{333A1088-737F-45CB-B68E-254E46348037}" destId="{AED2198E-93D5-4001-81B4-73124B309672}" srcOrd="15" destOrd="0" presId="urn:microsoft.com/office/officeart/2005/8/layout/target3"/>
    <dgm:cxn modelId="{5AB769C4-6EB8-40BA-95DA-48A1E1E44991}" type="presParOf" srcId="{333A1088-737F-45CB-B68E-254E46348037}" destId="{2BE915AB-18AA-4053-B92C-3BFC9ED204BB}" srcOrd="16" destOrd="0" presId="urn:microsoft.com/office/officeart/2005/8/layout/target3"/>
    <dgm:cxn modelId="{FE13A5D8-08A3-438C-9443-C9B36EAD77FE}" type="presParOf" srcId="{333A1088-737F-45CB-B68E-254E46348037}" destId="{BD3627E9-8FC8-4A2F-B3EA-FAE798EF81D8}" srcOrd="17" destOrd="0" presId="urn:microsoft.com/office/officeart/2005/8/layout/target3"/>
    <dgm:cxn modelId="{3588C19D-2C9B-4B53-89A0-F74596785594}" type="presParOf" srcId="{333A1088-737F-45CB-B68E-254E46348037}" destId="{017154CD-D9A9-4968-AD11-1207A3C4C00A}" srcOrd="18" destOrd="0" presId="urn:microsoft.com/office/officeart/2005/8/layout/target3"/>
    <dgm:cxn modelId="{DA28E559-C61D-4A5E-BA04-297AABAAC4D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NÁZEV:VY_22_INOVACE_21_AJ4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BE HEALTHY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174C8-A608-417E-BACB-7EC83749C18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25A78-5F92-4F23-A043-9CC0319F9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522CE-0D2D-41F4-9FB6-610B49B2B91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BAFE5-2AAE-44FD-AA34-1FFC60862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Zdraví a nemoci.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vazbu I have got a……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příkazy či zákazy s použitím don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’t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928670"/>
            <a:ext cx="6208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I have a cold</a:t>
            </a:r>
            <a:r>
              <a:rPr lang="cs-CZ" sz="8000" dirty="0" smtClean="0"/>
              <a:t>.</a:t>
            </a:r>
            <a:endParaRPr lang="cs-CZ" sz="8000" dirty="0"/>
          </a:p>
        </p:txBody>
      </p:sp>
      <p:pic>
        <p:nvPicPr>
          <p:cNvPr id="1026" name="Picture 2" descr="C:\Documents and Settings\holcnerovam\Local Settings\Temporary Internet Files\Content.IE5\0LIF41EZ\MP9004305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2071678"/>
            <a:ext cx="4500594" cy="4500594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3929058" y="1071546"/>
            <a:ext cx="271464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857232"/>
            <a:ext cx="102641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/>
              <a:t>I have a headache.</a:t>
            </a:r>
            <a:endParaRPr lang="cs-CZ" sz="8800" dirty="0"/>
          </a:p>
        </p:txBody>
      </p:sp>
      <p:pic>
        <p:nvPicPr>
          <p:cNvPr id="2050" name="Picture 2" descr="C:\Documents and Settings\holcnerovam\Local Settings\Temporary Internet Files\Content.IE5\41M7CPMV\MP900422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500306"/>
            <a:ext cx="4929222" cy="3829020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3357554" y="928670"/>
            <a:ext cx="5572164" cy="13573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714356"/>
            <a:ext cx="99875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I have a sore throat.</a:t>
            </a:r>
            <a:endParaRPr lang="cs-CZ" sz="8000" dirty="0"/>
          </a:p>
        </p:txBody>
      </p:sp>
      <p:pic>
        <p:nvPicPr>
          <p:cNvPr id="3074" name="Picture 2" descr="C:\Documents and Settings\holcnerovam\Local Settings\Temporary Internet Files\Content.IE5\KHQ381E3\MP9004243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44" y="2071678"/>
            <a:ext cx="4429156" cy="4429156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2857488" y="857232"/>
            <a:ext cx="5857916" cy="114300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14290"/>
            <a:ext cx="87154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I have </a:t>
            </a:r>
            <a:endParaRPr lang="cs-CZ" sz="8000" dirty="0" smtClean="0"/>
          </a:p>
          <a:p>
            <a:r>
              <a:rPr lang="en-GB" sz="8000" dirty="0" smtClean="0"/>
              <a:t>a stomach ache.</a:t>
            </a:r>
            <a:endParaRPr lang="cs-CZ" sz="8000" dirty="0"/>
          </a:p>
        </p:txBody>
      </p:sp>
      <p:pic>
        <p:nvPicPr>
          <p:cNvPr id="4099" name="Picture 3" descr="C:\Documents and Settings\holcnerovam\Local Settings\Temporary Internet Files\Content.IE5\0LIF41EZ\MP900402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857496"/>
            <a:ext cx="3453470" cy="3692656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214282" y="1571612"/>
            <a:ext cx="7000924" cy="128588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85011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I have a toothache.</a:t>
            </a:r>
            <a:endParaRPr lang="cs-CZ" sz="8000" dirty="0"/>
          </a:p>
        </p:txBody>
      </p:sp>
      <p:pic>
        <p:nvPicPr>
          <p:cNvPr id="5122" name="Picture 2" descr="C:\Documents and Settings\holcnerovam\Local Settings\Temporary Internet Files\Content.IE5\0LIF41EZ\MP9004243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143116"/>
            <a:ext cx="4429132" cy="4429132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3000364" y="428604"/>
            <a:ext cx="5357850" cy="121444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52864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Don’ t eat ice cream.</a:t>
            </a:r>
            <a:endParaRPr lang="en-GB" sz="8000" baseline="-25000" dirty="0" smtClean="0"/>
          </a:p>
        </p:txBody>
      </p:sp>
      <p:pic>
        <p:nvPicPr>
          <p:cNvPr id="6146" name="Picture 2" descr="C:\Documents and Settings\holcnerovam\Local Settings\Temporary Internet Files\Content.IE5\41M7CPMV\MP900406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94191" y="714356"/>
            <a:ext cx="3729566" cy="4714908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571472" y="2000240"/>
            <a:ext cx="4214842" cy="100013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143240" y="928670"/>
            <a:ext cx="157163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857232"/>
            <a:ext cx="2643206" cy="107157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285860"/>
            <a:ext cx="430688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Don’ t  play loud music.</a:t>
            </a:r>
            <a:endParaRPr lang="cs-CZ" sz="8000" dirty="0"/>
          </a:p>
        </p:txBody>
      </p:sp>
      <p:pic>
        <p:nvPicPr>
          <p:cNvPr id="7171" name="Picture 3" descr="C:\Documents and Settings\holcnerovam\Local Settings\Temporary Internet Files\Content.IE5\OX6VOT6B\MP9004221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0" y="1214422"/>
            <a:ext cx="5214950" cy="5214950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0" y="2786058"/>
            <a:ext cx="1857356" cy="10001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000232" y="2786058"/>
            <a:ext cx="192882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4071942"/>
            <a:ext cx="2714612" cy="92869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0" y="1500174"/>
            <a:ext cx="2786050" cy="107157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500042"/>
            <a:ext cx="8858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Don’ t play outside.</a:t>
            </a:r>
            <a:endParaRPr lang="cs-CZ" sz="8000" dirty="0"/>
          </a:p>
        </p:txBody>
      </p:sp>
      <p:pic>
        <p:nvPicPr>
          <p:cNvPr id="8194" name="Picture 2" descr="C:\Documents and Settings\holcnerovam\Local Settings\Temporary Internet Files\Content.IE5\0LIF41EZ\MP9004066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036639"/>
            <a:ext cx="3857652" cy="4513513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3071802" y="785794"/>
            <a:ext cx="1785950" cy="10001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00628" y="785794"/>
            <a:ext cx="3357586" cy="1000132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85720" y="714356"/>
            <a:ext cx="26432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84296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Drink lots of  water.</a:t>
            </a:r>
            <a:endParaRPr lang="cs-CZ" sz="8000" dirty="0"/>
          </a:p>
        </p:txBody>
      </p:sp>
      <p:pic>
        <p:nvPicPr>
          <p:cNvPr id="9218" name="Picture 2" descr="C:\Documents and Settings\holcnerovam\Local Settings\Temporary Internet Files\Content.IE5\OX6VOT6B\MP9004222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071678"/>
            <a:ext cx="4429132" cy="4429132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428596" y="714356"/>
            <a:ext cx="2357454" cy="114300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28926" y="714356"/>
            <a:ext cx="5500726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7429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Go to bed.</a:t>
            </a:r>
            <a:endParaRPr lang="cs-CZ" sz="8000" dirty="0"/>
          </a:p>
        </p:txBody>
      </p:sp>
      <p:pic>
        <p:nvPicPr>
          <p:cNvPr id="10243" name="Picture 3" descr="C:\Documents and Settings\holcnerovam\Local Settings\Temporary Internet Files\Content.IE5\0LIF41EZ\MP9004068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785926"/>
            <a:ext cx="6072200" cy="4857760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571472" y="500042"/>
            <a:ext cx="114300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857356" y="500042"/>
            <a:ext cx="3000396" cy="114300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5918" y="571480"/>
            <a:ext cx="51680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Go to sleep.</a:t>
            </a:r>
            <a:endParaRPr lang="cs-CZ" sz="8000" dirty="0"/>
          </a:p>
        </p:txBody>
      </p:sp>
      <p:pic>
        <p:nvPicPr>
          <p:cNvPr id="11266" name="Picture 2" descr="C:\Documents and Settings\holcnerovam\Local Settings\Temporary Internet Files\Content.IE5\41M7CPMV\MP9004089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500306"/>
            <a:ext cx="6183481" cy="4140034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857356" y="785794"/>
            <a:ext cx="1285884" cy="1071570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86116" y="785794"/>
            <a:ext cx="3643338" cy="114300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147</Words>
  <Application>Microsoft Office PowerPoint</Application>
  <PresentationFormat>Předvádění na obrazovce (4:3)</PresentationFormat>
  <Paragraphs>34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 healthy</dc:title>
  <dc:creator>holcnerovam</dc:creator>
  <cp:lastModifiedBy>OEM</cp:lastModifiedBy>
  <cp:revision>8</cp:revision>
  <dcterms:created xsi:type="dcterms:W3CDTF">2012-11-05T13:36:58Z</dcterms:created>
  <dcterms:modified xsi:type="dcterms:W3CDTF">2012-11-26T19:22:10Z</dcterms:modified>
</cp:coreProperties>
</file>