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TO BE 2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NÁZEV:VY_22_INOVACE_20_AJ5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DB4F93-15D1-40FC-AD77-C94BAE0FE777}" type="presOf" srcId="{D1D4F407-5343-4D3F-B5B9-D407B03CAEB4}" destId="{AED2198E-93D5-4001-81B4-73124B309672}" srcOrd="1" destOrd="0" presId="urn:microsoft.com/office/officeart/2005/8/layout/target3"/>
    <dgm:cxn modelId="{A6CDDB00-ED85-4782-96DB-B12199671CC7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D57D08DA-20EB-4A5F-B113-3C672308C669}" type="presOf" srcId="{D1B46980-6531-4606-95E6-44980827E919}" destId="{2BE915AB-18AA-4053-B92C-3BFC9ED204BB}" srcOrd="1" destOrd="0" presId="urn:microsoft.com/office/officeart/2005/8/layout/target3"/>
    <dgm:cxn modelId="{078CE723-BC3D-4B3E-A510-B99991C29073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B64F7BE-EF03-483C-9FDD-A7E65524C167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2D32B92B-8385-4638-B20A-A49521C6F018}" type="presOf" srcId="{757F3AB3-0718-4624-B441-E567A8F0AB56}" destId="{333A1088-737F-45CB-B68E-254E46348037}" srcOrd="0" destOrd="0" presId="urn:microsoft.com/office/officeart/2005/8/layout/target3"/>
    <dgm:cxn modelId="{919C6716-32FA-4D46-AB6E-6E9AEDDE0014}" type="presOf" srcId="{D1B46980-6531-4606-95E6-44980827E919}" destId="{6140AFEC-043D-4C43-A2F9-D0F5331DF3A3}" srcOrd="0" destOrd="0" presId="urn:microsoft.com/office/officeart/2005/8/layout/target3"/>
    <dgm:cxn modelId="{AB37D647-CFB4-447F-8953-F645D5BD1AF3}" type="presOf" srcId="{D1D4F407-5343-4D3F-B5B9-D407B03CAEB4}" destId="{D005CE8C-CC26-4C3E-AC11-E15060ECD759}" srcOrd="0" destOrd="0" presId="urn:microsoft.com/office/officeart/2005/8/layout/target3"/>
    <dgm:cxn modelId="{C0015A3E-132C-4775-9311-19BBF5C97BFD}" type="presOf" srcId="{1F4F8BC0-F267-4379-9FE7-6FFC8B64BAD8}" destId="{C8857ABF-5052-4733-A46C-0F8B764FF76F}" srcOrd="0" destOrd="0" presId="urn:microsoft.com/office/officeart/2005/8/layout/target3"/>
    <dgm:cxn modelId="{9077A931-C7A8-4293-AB73-152372F1285F}" type="presOf" srcId="{26CBEA56-8CFD-48C0-BD6E-2EB16B1FBF42}" destId="{5583D5C5-FAFF-4548-819C-80E289F73770}" srcOrd="0" destOrd="0" presId="urn:microsoft.com/office/officeart/2005/8/layout/target3"/>
    <dgm:cxn modelId="{B0E6E895-88B1-46F8-9277-AFAF81494DBF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BAB9A362-8BD3-485E-BF8F-F64FBB3F1070}" type="presParOf" srcId="{333A1088-737F-45CB-B68E-254E46348037}" destId="{F5ABB229-8D3B-4694-996A-96F23CF14429}" srcOrd="0" destOrd="0" presId="urn:microsoft.com/office/officeart/2005/8/layout/target3"/>
    <dgm:cxn modelId="{B1F0DF37-8B5C-4AA0-B4FB-3B5CDF946DC4}" type="presParOf" srcId="{333A1088-737F-45CB-B68E-254E46348037}" destId="{F41139FD-01EE-4571-8B17-4FB00FC51163}" srcOrd="1" destOrd="0" presId="urn:microsoft.com/office/officeart/2005/8/layout/target3"/>
    <dgm:cxn modelId="{4CCD99F1-EECD-4B63-9A42-98C208D2B76A}" type="presParOf" srcId="{333A1088-737F-45CB-B68E-254E46348037}" destId="{D005CE8C-CC26-4C3E-AC11-E15060ECD759}" srcOrd="2" destOrd="0" presId="urn:microsoft.com/office/officeart/2005/8/layout/target3"/>
    <dgm:cxn modelId="{500C149D-7D6F-4D1D-B54F-17F960728CDB}" type="presParOf" srcId="{333A1088-737F-45CB-B68E-254E46348037}" destId="{2C702D82-9B77-49B7-9568-BB8EB47C3372}" srcOrd="3" destOrd="0" presId="urn:microsoft.com/office/officeart/2005/8/layout/target3"/>
    <dgm:cxn modelId="{E0A49A6C-2F18-4D84-87DE-BFDC194728EA}" type="presParOf" srcId="{333A1088-737F-45CB-B68E-254E46348037}" destId="{A52A0455-90FF-4808-ABD0-F02540D31D5A}" srcOrd="4" destOrd="0" presId="urn:microsoft.com/office/officeart/2005/8/layout/target3"/>
    <dgm:cxn modelId="{0CDF664F-31F9-4A97-BF90-C7C0B5C5CCBC}" type="presParOf" srcId="{333A1088-737F-45CB-B68E-254E46348037}" destId="{6140AFEC-043D-4C43-A2F9-D0F5331DF3A3}" srcOrd="5" destOrd="0" presId="urn:microsoft.com/office/officeart/2005/8/layout/target3"/>
    <dgm:cxn modelId="{667F05C5-CECF-41AB-931B-A0406DF70F6D}" type="presParOf" srcId="{333A1088-737F-45CB-B68E-254E46348037}" destId="{71A10DEB-455E-4133-A618-0A0EE82A21E3}" srcOrd="6" destOrd="0" presId="urn:microsoft.com/office/officeart/2005/8/layout/target3"/>
    <dgm:cxn modelId="{378C611D-255E-4FDF-BFF8-2A49B5F2E5A6}" type="presParOf" srcId="{333A1088-737F-45CB-B68E-254E46348037}" destId="{DA6A876D-6D25-492F-8BDC-9AE6A6CFB1FA}" srcOrd="7" destOrd="0" presId="urn:microsoft.com/office/officeart/2005/8/layout/target3"/>
    <dgm:cxn modelId="{75EB49A8-90E0-4630-AC14-04FF48EE2844}" type="presParOf" srcId="{333A1088-737F-45CB-B68E-254E46348037}" destId="{A9F01C16-B5C0-47B0-9750-F7E5E11674A0}" srcOrd="8" destOrd="0" presId="urn:microsoft.com/office/officeart/2005/8/layout/target3"/>
    <dgm:cxn modelId="{18948878-7427-4973-8D9C-9587D796CF81}" type="presParOf" srcId="{333A1088-737F-45CB-B68E-254E46348037}" destId="{5C0CF724-3222-4429-B09A-F154A62FD507}" srcOrd="9" destOrd="0" presId="urn:microsoft.com/office/officeart/2005/8/layout/target3"/>
    <dgm:cxn modelId="{99113A71-5449-4B0E-9FF8-6A4653255DED}" type="presParOf" srcId="{333A1088-737F-45CB-B68E-254E46348037}" destId="{71A5FEA7-FE77-4220-960F-2AB7AE466FE5}" srcOrd="10" destOrd="0" presId="urn:microsoft.com/office/officeart/2005/8/layout/target3"/>
    <dgm:cxn modelId="{3158DD04-AE69-4922-8DD4-32C2D2EAEB47}" type="presParOf" srcId="{333A1088-737F-45CB-B68E-254E46348037}" destId="{C8857ABF-5052-4733-A46C-0F8B764FF76F}" srcOrd="11" destOrd="0" presId="urn:microsoft.com/office/officeart/2005/8/layout/target3"/>
    <dgm:cxn modelId="{867D69CE-0B7E-4DF0-A704-CE4A66385511}" type="presParOf" srcId="{333A1088-737F-45CB-B68E-254E46348037}" destId="{1839E65E-6E97-41D2-A171-98C033275D27}" srcOrd="12" destOrd="0" presId="urn:microsoft.com/office/officeart/2005/8/layout/target3"/>
    <dgm:cxn modelId="{53688D8A-8B72-4BF4-8348-9E97F4B5EFF1}" type="presParOf" srcId="{333A1088-737F-45CB-B68E-254E46348037}" destId="{914F10DC-A7FA-462B-9334-03354AC7EA9F}" srcOrd="13" destOrd="0" presId="urn:microsoft.com/office/officeart/2005/8/layout/target3"/>
    <dgm:cxn modelId="{FEC028B4-AE46-4F52-90BD-AAFAAB03323D}" type="presParOf" srcId="{333A1088-737F-45CB-B68E-254E46348037}" destId="{5583D5C5-FAFF-4548-819C-80E289F73770}" srcOrd="14" destOrd="0" presId="urn:microsoft.com/office/officeart/2005/8/layout/target3"/>
    <dgm:cxn modelId="{935A1557-1962-46D4-A5CD-ACD23F6F89F3}" type="presParOf" srcId="{333A1088-737F-45CB-B68E-254E46348037}" destId="{AED2198E-93D5-4001-81B4-73124B309672}" srcOrd="15" destOrd="0" presId="urn:microsoft.com/office/officeart/2005/8/layout/target3"/>
    <dgm:cxn modelId="{A066B3AC-1FB2-42B3-BEAC-5C74AA7A62EA}" type="presParOf" srcId="{333A1088-737F-45CB-B68E-254E46348037}" destId="{2BE915AB-18AA-4053-B92C-3BFC9ED204BB}" srcOrd="16" destOrd="0" presId="urn:microsoft.com/office/officeart/2005/8/layout/target3"/>
    <dgm:cxn modelId="{3ED2C74F-B00C-4D1B-AC11-CB1B99F2E5B9}" type="presParOf" srcId="{333A1088-737F-45CB-B68E-254E46348037}" destId="{BD3627E9-8FC8-4A2F-B3EA-FAE798EF81D8}" srcOrd="17" destOrd="0" presId="urn:microsoft.com/office/officeart/2005/8/layout/target3"/>
    <dgm:cxn modelId="{5E5913DB-DE51-405C-834A-146EC0389EF0}" type="presParOf" srcId="{333A1088-737F-45CB-B68E-254E46348037}" destId="{017154CD-D9A9-4968-AD11-1207A3C4C00A}" srcOrd="18" destOrd="0" presId="urn:microsoft.com/office/officeart/2005/8/layout/target3"/>
    <dgm:cxn modelId="{510FC1BE-EE49-49FE-A52F-9FDDD962E70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NÁZEV:VY_22_INOVACE_20_AJ5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TO BE 2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CDE8CE-7DCE-4393-8BCC-904B31A97169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1E215B-743F-4A5D-B061-BF6EEB87D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250FCB-B91E-49EB-A9BF-79B707578D6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27509-3A41-49E3-95A6-F43F96DACC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tvary slovesa být v tázacích větách pro osoby v jednotném i množném čísle.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4941168"/>
            <a:ext cx="58864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18960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I am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29491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Y</a:t>
            </a:r>
            <a:r>
              <a:rPr lang="en-US" sz="6000" dirty="0" smtClean="0"/>
              <a:t>ou are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He is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861048"/>
            <a:ext cx="25922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She is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085184"/>
            <a:ext cx="23762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It is</a:t>
            </a:r>
            <a:endParaRPr lang="cs-CZ" sz="6000" dirty="0"/>
          </a:p>
        </p:txBody>
      </p:sp>
      <p:sp>
        <p:nvSpPr>
          <p:cNvPr id="9" name="Obdélník 8"/>
          <p:cNvSpPr/>
          <p:nvPr/>
        </p:nvSpPr>
        <p:spPr>
          <a:xfrm>
            <a:off x="4571999" y="404664"/>
            <a:ext cx="165618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Am I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1484784"/>
            <a:ext cx="2808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FFFF00"/>
                </a:solidFill>
              </a:rPr>
              <a:t>Are you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72000" y="2420888"/>
            <a:ext cx="18002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00B0F0"/>
                </a:solidFill>
              </a:rPr>
              <a:t>Is he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72000" y="3645025"/>
            <a:ext cx="20882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C00000"/>
                </a:solidFill>
              </a:rPr>
              <a:t>Is she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72000" y="4869160"/>
            <a:ext cx="15841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002060"/>
                </a:solidFill>
              </a:rPr>
              <a:t>Is it 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332656"/>
            <a:ext cx="10801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?</a:t>
            </a:r>
            <a:endParaRPr lang="cs-CZ" sz="6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1268760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?</a:t>
            </a:r>
            <a:endParaRPr lang="cs-CZ" sz="6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32240" y="2276872"/>
            <a:ext cx="8285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?</a:t>
            </a:r>
            <a:endParaRPr lang="cs-CZ" sz="6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04248" y="3429000"/>
            <a:ext cx="5405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?</a:t>
            </a:r>
            <a:endParaRPr lang="cs-CZ" sz="6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88224" y="4869160"/>
            <a:ext cx="5405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?</a:t>
            </a:r>
            <a:endParaRPr lang="cs-CZ" sz="6000" dirty="0"/>
          </a:p>
        </p:txBody>
      </p:sp>
      <p:cxnSp>
        <p:nvCxnSpPr>
          <p:cNvPr id="49" name="Pravoúhlá spojovací čára 48"/>
          <p:cNvCxnSpPr/>
          <p:nvPr/>
        </p:nvCxnSpPr>
        <p:spPr>
          <a:xfrm>
            <a:off x="683568" y="692696"/>
            <a:ext cx="4968552" cy="57606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1" name="Pravoúhlá spojovací čára 50"/>
          <p:cNvCxnSpPr/>
          <p:nvPr/>
        </p:nvCxnSpPr>
        <p:spPr>
          <a:xfrm flipV="1">
            <a:off x="1331640" y="620688"/>
            <a:ext cx="3312368" cy="79208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Pravoúhlá spojovací čára 52"/>
          <p:cNvCxnSpPr/>
          <p:nvPr/>
        </p:nvCxnSpPr>
        <p:spPr>
          <a:xfrm>
            <a:off x="971600" y="1916832"/>
            <a:ext cx="5040560" cy="504056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5" name="Pravoúhlá spojovací čára 54"/>
          <p:cNvCxnSpPr/>
          <p:nvPr/>
        </p:nvCxnSpPr>
        <p:spPr>
          <a:xfrm flipV="1">
            <a:off x="2267744" y="1700808"/>
            <a:ext cx="2448272" cy="720080"/>
          </a:xfrm>
          <a:prstGeom prst="bentConnector3">
            <a:avLst>
              <a:gd name="adj1" fmla="val 43775"/>
            </a:avLst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8" name="Pravoúhlá spojovací čára 57"/>
          <p:cNvCxnSpPr/>
          <p:nvPr/>
        </p:nvCxnSpPr>
        <p:spPr>
          <a:xfrm>
            <a:off x="1115616" y="2924944"/>
            <a:ext cx="4392488" cy="43204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0" name="Pravoúhlá spojovací čára 59"/>
          <p:cNvCxnSpPr/>
          <p:nvPr/>
        </p:nvCxnSpPr>
        <p:spPr>
          <a:xfrm flipV="1">
            <a:off x="1763688" y="2708920"/>
            <a:ext cx="2664296" cy="864096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Pravoúhlá spojovací čára 61"/>
          <p:cNvCxnSpPr/>
          <p:nvPr/>
        </p:nvCxnSpPr>
        <p:spPr>
          <a:xfrm>
            <a:off x="1115616" y="4077072"/>
            <a:ext cx="4536504" cy="43204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4" name="Pravoúhlá spojovací čára 63"/>
          <p:cNvCxnSpPr/>
          <p:nvPr/>
        </p:nvCxnSpPr>
        <p:spPr>
          <a:xfrm flipV="1">
            <a:off x="2051720" y="3861048"/>
            <a:ext cx="2448272" cy="792088"/>
          </a:xfrm>
          <a:prstGeom prst="bentConnector3">
            <a:avLst>
              <a:gd name="adj1" fmla="val 47332"/>
            </a:avLst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7" name="Pravoúhlá spojovací čára 66"/>
          <p:cNvCxnSpPr/>
          <p:nvPr/>
        </p:nvCxnSpPr>
        <p:spPr>
          <a:xfrm>
            <a:off x="899592" y="5157192"/>
            <a:ext cx="4464496" cy="57606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9" name="Pravoúhlá spojovací čára 68"/>
          <p:cNvCxnSpPr/>
          <p:nvPr/>
        </p:nvCxnSpPr>
        <p:spPr>
          <a:xfrm flipV="1">
            <a:off x="1475656" y="5085184"/>
            <a:ext cx="2952328" cy="864096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24082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/>
              <a:t>We are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636912"/>
            <a:ext cx="26399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You are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509120"/>
            <a:ext cx="3017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They are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196752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2060"/>
                </a:solidFill>
              </a:rPr>
              <a:t>Are we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2636912"/>
            <a:ext cx="26642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Are you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4048" y="4365104"/>
            <a:ext cx="288032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 smtClean="0">
                <a:solidFill>
                  <a:srgbClr val="92D050"/>
                </a:solidFill>
              </a:rPr>
              <a:t>Are they</a:t>
            </a:r>
            <a:endParaRPr lang="cs-CZ" sz="6000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1124744"/>
            <a:ext cx="5405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?</a:t>
            </a:r>
            <a:endParaRPr lang="cs-CZ" sz="6000" dirty="0"/>
          </a:p>
        </p:txBody>
      </p:sp>
      <p:sp>
        <p:nvSpPr>
          <p:cNvPr id="9" name="Obdélník 8"/>
          <p:cNvSpPr/>
          <p:nvPr/>
        </p:nvSpPr>
        <p:spPr>
          <a:xfrm>
            <a:off x="7740352" y="2564904"/>
            <a:ext cx="50405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dirty="0" smtClean="0">
                <a:solidFill>
                  <a:prstClr val="black"/>
                </a:solidFill>
              </a:rPr>
              <a:t>?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72400" y="4365104"/>
            <a:ext cx="4320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dirty="0">
                <a:solidFill>
                  <a:prstClr val="black"/>
                </a:solidFill>
              </a:rPr>
              <a:t>?</a:t>
            </a:r>
          </a:p>
        </p:txBody>
      </p:sp>
      <p:cxnSp>
        <p:nvCxnSpPr>
          <p:cNvPr id="14" name="Pravoúhlá spojovací čára 13"/>
          <p:cNvCxnSpPr/>
          <p:nvPr/>
        </p:nvCxnSpPr>
        <p:spPr>
          <a:xfrm>
            <a:off x="1547664" y="1340768"/>
            <a:ext cx="5040560" cy="79208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ravoúhlá spojovací čára 15"/>
          <p:cNvCxnSpPr/>
          <p:nvPr/>
        </p:nvCxnSpPr>
        <p:spPr>
          <a:xfrm flipV="1">
            <a:off x="2555776" y="1412776"/>
            <a:ext cx="2664296" cy="57606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ravoúhlá spojovací čára 17"/>
          <p:cNvCxnSpPr/>
          <p:nvPr/>
        </p:nvCxnSpPr>
        <p:spPr>
          <a:xfrm>
            <a:off x="1547664" y="2852936"/>
            <a:ext cx="4896544" cy="648072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ravoúhlá spojovací čára 19"/>
          <p:cNvCxnSpPr/>
          <p:nvPr/>
        </p:nvCxnSpPr>
        <p:spPr>
          <a:xfrm flipV="1">
            <a:off x="2699792" y="2780928"/>
            <a:ext cx="2520280" cy="720080"/>
          </a:xfrm>
          <a:prstGeom prst="bentConnector3">
            <a:avLst>
              <a:gd name="adj1" fmla="val 42657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ravoúhlá spojovací čára 22"/>
          <p:cNvCxnSpPr/>
          <p:nvPr/>
        </p:nvCxnSpPr>
        <p:spPr>
          <a:xfrm>
            <a:off x="1619672" y="4653136"/>
            <a:ext cx="5472608" cy="648072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5" name="Pravoúhlá spojovací čára 24"/>
          <p:cNvCxnSpPr/>
          <p:nvPr/>
        </p:nvCxnSpPr>
        <p:spPr>
          <a:xfrm flipV="1">
            <a:off x="3059832" y="4581128"/>
            <a:ext cx="2520280" cy="792088"/>
          </a:xfrm>
          <a:prstGeom prst="bentConnector3">
            <a:avLst>
              <a:gd name="adj1" fmla="val 43521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1" y="620688"/>
            <a:ext cx="180019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prstClr val="black"/>
                </a:solidFill>
              </a:rPr>
              <a:t>I am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1" y="1628800"/>
            <a:ext cx="25922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 smtClean="0">
                <a:solidFill>
                  <a:prstClr val="black"/>
                </a:solidFill>
              </a:rPr>
              <a:t>You </a:t>
            </a:r>
            <a:r>
              <a:rPr lang="en-US" sz="6000" dirty="0">
                <a:solidFill>
                  <a:prstClr val="black"/>
                </a:solidFill>
              </a:rPr>
              <a:t>are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1" y="2780928"/>
            <a:ext cx="244827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 smtClean="0">
                <a:solidFill>
                  <a:prstClr val="black"/>
                </a:solidFill>
              </a:rPr>
              <a:t>He </a:t>
            </a:r>
            <a:r>
              <a:rPr lang="en-US" sz="6000" dirty="0">
                <a:solidFill>
                  <a:prstClr val="black"/>
                </a:solidFill>
              </a:rPr>
              <a:t>is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1" y="3861048"/>
            <a:ext cx="237626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 smtClean="0">
                <a:solidFill>
                  <a:prstClr val="black"/>
                </a:solidFill>
              </a:rPr>
              <a:t>She </a:t>
            </a:r>
            <a:r>
              <a:rPr lang="en-US" sz="6000" dirty="0">
                <a:solidFill>
                  <a:prstClr val="black"/>
                </a:solidFill>
              </a:rPr>
              <a:t>is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5013176"/>
            <a:ext cx="18722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 smtClean="0">
                <a:solidFill>
                  <a:prstClr val="black"/>
                </a:solidFill>
              </a:rPr>
              <a:t>It </a:t>
            </a:r>
            <a:r>
              <a:rPr lang="en-US" sz="6000" dirty="0">
                <a:solidFill>
                  <a:prstClr val="black"/>
                </a:solidFill>
              </a:rPr>
              <a:t>is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620688"/>
            <a:ext cx="201622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FF0000"/>
                </a:solidFill>
              </a:rPr>
              <a:t>Am I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2000" y="1556792"/>
            <a:ext cx="273630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FFFF00"/>
                </a:solidFill>
              </a:rPr>
              <a:t>Are you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0" y="2636912"/>
            <a:ext cx="26642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00B0F0"/>
                </a:solidFill>
              </a:rPr>
              <a:t>Is he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3861048"/>
            <a:ext cx="216024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C00000"/>
                </a:solidFill>
              </a:rPr>
              <a:t>Is she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4941168"/>
            <a:ext cx="15841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002060"/>
                </a:solidFill>
              </a:rPr>
              <a:t>Is it 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32240" y="332656"/>
            <a:ext cx="7200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020272" y="3717032"/>
            <a:ext cx="7200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?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7020272" y="2420888"/>
            <a:ext cx="4320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?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7236296" y="1412776"/>
            <a:ext cx="7200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?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660232" y="4941168"/>
            <a:ext cx="7920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0"/>
            <a:ext cx="3216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Utvoř otázku</a:t>
            </a:r>
            <a:r>
              <a:rPr lang="en-US" sz="4000" dirty="0" smtClean="0"/>
              <a:t>: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4644008" y="692696"/>
            <a:ext cx="1800200" cy="936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644008" y="1844824"/>
            <a:ext cx="259228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44008" y="2852936"/>
            <a:ext cx="2016224" cy="10081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44008" y="4077072"/>
            <a:ext cx="2160240" cy="86409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644008" y="5085184"/>
            <a:ext cx="1296144" cy="100811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99592" y="1196752"/>
            <a:ext cx="24082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/>
              <a:t>We are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2636912"/>
            <a:ext cx="26399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You are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509120"/>
            <a:ext cx="3017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They are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1196752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2060"/>
                </a:solidFill>
              </a:rPr>
              <a:t>Are we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60032" y="2636912"/>
            <a:ext cx="26642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Are you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4048" y="4365104"/>
            <a:ext cx="288032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 smtClean="0">
                <a:solidFill>
                  <a:srgbClr val="92D050"/>
                </a:solidFill>
              </a:rPr>
              <a:t>Are they</a:t>
            </a:r>
            <a:endParaRPr lang="cs-CZ" sz="6000" dirty="0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1124744"/>
            <a:ext cx="5405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?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7740352" y="2564904"/>
            <a:ext cx="50405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dirty="0" smtClean="0">
                <a:solidFill>
                  <a:prstClr val="black"/>
                </a:solidFill>
              </a:rPr>
              <a:t>?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60032" y="1268760"/>
            <a:ext cx="259228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860032" y="2636912"/>
            <a:ext cx="2880320" cy="100811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04048" y="4509120"/>
            <a:ext cx="2736304" cy="9361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812360" y="4437112"/>
            <a:ext cx="4320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dirty="0">
                <a:solidFill>
                  <a:prstClr val="black"/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Přelož</a:t>
            </a:r>
            <a:r>
              <a:rPr lang="en-US" sz="4000" dirty="0" smtClean="0"/>
              <a:t>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48680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Je Petr na zahradě?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988840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Je </a:t>
            </a:r>
            <a:r>
              <a:rPr lang="en-US" sz="4000" dirty="0" smtClean="0"/>
              <a:t>moje </a:t>
            </a:r>
            <a:r>
              <a:rPr lang="cs-CZ" sz="4000" dirty="0" smtClean="0"/>
              <a:t>maminka v kuchyni?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429000"/>
            <a:ext cx="49250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Můj bratr telefonuje?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869160"/>
            <a:ext cx="34812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Jsi ve dveřích ?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1268760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92D050"/>
                </a:solidFill>
              </a:rPr>
              <a:t>Is Peter in the garden?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2708920"/>
            <a:ext cx="57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Is my Mum in the kitchen?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1" y="4149080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bg1">
                    <a:lumMod val="50000"/>
                  </a:schemeClr>
                </a:solidFill>
              </a:rPr>
              <a:t>Is my brother on the phone?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5589240"/>
            <a:ext cx="44728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accent6">
                    <a:lumMod val="50000"/>
                  </a:schemeClr>
                </a:solidFill>
              </a:rPr>
              <a:t>Are you at the door?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33698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Jsme</a:t>
            </a:r>
            <a:r>
              <a:rPr lang="cs-CZ" sz="4000" dirty="0" smtClean="0"/>
              <a:t> v Praze?</a:t>
            </a:r>
            <a:r>
              <a:rPr lang="en-US" sz="4000" dirty="0" smtClean="0"/>
              <a:t>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88840"/>
            <a:ext cx="3188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Jste v ložnici?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29000"/>
            <a:ext cx="59441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Jsou její kamarádi ve škole?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869160"/>
            <a:ext cx="5159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Je jeho pes v chodbě?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1268760"/>
            <a:ext cx="43012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7030A0"/>
                </a:solidFill>
              </a:rPr>
              <a:t>Are we in Prague?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2708920"/>
            <a:ext cx="5688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C000"/>
                </a:solidFill>
              </a:rPr>
              <a:t>Are you in the bedroom?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4149080"/>
            <a:ext cx="56600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00B050"/>
                </a:solidFill>
              </a:rPr>
              <a:t>Are her friends at school?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5589240"/>
            <a:ext cx="48168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Is his dog in the hall?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244</Words>
  <Application>Microsoft Office PowerPoint</Application>
  <PresentationFormat>Předvádění na obrazovce (4:3)</PresentationFormat>
  <Paragraphs>87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být 2</dc:title>
  <dc:creator>OEM</dc:creator>
  <cp:lastModifiedBy>OEM</cp:lastModifiedBy>
  <cp:revision>14</cp:revision>
  <dcterms:created xsi:type="dcterms:W3CDTF">2012-11-11T16:19:22Z</dcterms:created>
  <dcterms:modified xsi:type="dcterms:W3CDTF">2012-11-26T19:21:05Z</dcterms:modified>
</cp:coreProperties>
</file>