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74" r:id="rId2"/>
    <p:sldId id="275" r:id="rId3"/>
    <p:sldId id="27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BENE3OV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PaedDR. 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  ON HOLIDAY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smtClean="0"/>
            <a:t>NÁZEV:VY_22_INOVACE_23_AJ4</a:t>
          </a:r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D83F244-9DAC-4713-B1B7-65C4220204DE}" type="presOf" srcId="{757F3AB3-0718-4624-B441-E567A8F0AB56}" destId="{333A1088-737F-45CB-B68E-254E46348037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35F1688B-B23D-47D5-A2BC-46417F04B2F6}" type="presOf" srcId="{1F4F8BC0-F267-4379-9FE7-6FFC8B64BAD8}" destId="{C8857ABF-5052-4733-A46C-0F8B764FF76F}" srcOrd="0" destOrd="0" presId="urn:microsoft.com/office/officeart/2005/8/layout/target3"/>
    <dgm:cxn modelId="{D42E6F8A-F1A2-42B8-9852-C67287D35144}" type="presOf" srcId="{1F4F8BC0-F267-4379-9FE7-6FFC8B64BAD8}" destId="{017154CD-D9A9-4968-AD11-1207A3C4C00A}" srcOrd="1" destOrd="0" presId="urn:microsoft.com/office/officeart/2005/8/layout/target3"/>
    <dgm:cxn modelId="{048DCDCB-9841-4D37-BA0F-B0362BBDA930}" type="presOf" srcId="{1AE9165A-6B70-4FFD-A49C-881BF73B4F04}" destId="{A9F01C16-B5C0-47B0-9750-F7E5E11674A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0BE3DE94-2E5E-4282-8535-1ABD55E7DAED}" type="presOf" srcId="{D1B46980-6531-4606-95E6-44980827E919}" destId="{2BE915AB-18AA-4053-B92C-3BFC9ED204BB}" srcOrd="1" destOrd="0" presId="urn:microsoft.com/office/officeart/2005/8/layout/target3"/>
    <dgm:cxn modelId="{A064C068-E466-41D4-89A4-A98622533416}" type="presOf" srcId="{D1D4F407-5343-4D3F-B5B9-D407B03CAEB4}" destId="{D005CE8C-CC26-4C3E-AC11-E15060ECD759}" srcOrd="0" destOrd="0" presId="urn:microsoft.com/office/officeart/2005/8/layout/target3"/>
    <dgm:cxn modelId="{AB2E2C2B-9D44-4776-B743-9C4D245D5116}" type="presOf" srcId="{D1D4F407-5343-4D3F-B5B9-D407B03CAEB4}" destId="{AED2198E-93D5-4001-81B4-73124B309672}" srcOrd="1" destOrd="0" presId="urn:microsoft.com/office/officeart/2005/8/layout/target3"/>
    <dgm:cxn modelId="{B573CF83-D710-4D82-86EF-6791FC72B50A}" type="presOf" srcId="{D1B46980-6531-4606-95E6-44980827E919}" destId="{6140AFEC-043D-4C43-A2F9-D0F5331DF3A3}" srcOrd="0" destOrd="0" presId="urn:microsoft.com/office/officeart/2005/8/layout/target3"/>
    <dgm:cxn modelId="{CC0A6EF6-8B88-4A9B-B6F6-F6E7EC15F3B7}" type="presOf" srcId="{26CBEA56-8CFD-48C0-BD6E-2EB16B1FBF42}" destId="{92E1E9E3-D1F0-4866-9424-7ECC0DD990BC}" srcOrd="1" destOrd="0" presId="urn:microsoft.com/office/officeart/2005/8/layout/target3"/>
    <dgm:cxn modelId="{8D90BEB1-3C36-454D-A8B0-5D50CE5E7DF9}" type="presOf" srcId="{1AE9165A-6B70-4FFD-A49C-881BF73B4F04}" destId="{BD3627E9-8FC8-4A2F-B3EA-FAE798EF81D8}" srcOrd="1" destOrd="0" presId="urn:microsoft.com/office/officeart/2005/8/layout/target3"/>
    <dgm:cxn modelId="{7D0A9E32-C5F3-4014-BBEB-032E94C2A1E2}" type="presOf" srcId="{26CBEA56-8CFD-48C0-BD6E-2EB16B1FBF42}" destId="{5583D5C5-FAFF-4548-819C-80E289F73770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BE7FBDA9-18CA-40EC-958C-056704460801}" type="presParOf" srcId="{333A1088-737F-45CB-B68E-254E46348037}" destId="{F5ABB229-8D3B-4694-996A-96F23CF14429}" srcOrd="0" destOrd="0" presId="urn:microsoft.com/office/officeart/2005/8/layout/target3"/>
    <dgm:cxn modelId="{DBE9F47B-41FD-4649-B252-7A27A2319069}" type="presParOf" srcId="{333A1088-737F-45CB-B68E-254E46348037}" destId="{F41139FD-01EE-4571-8B17-4FB00FC51163}" srcOrd="1" destOrd="0" presId="urn:microsoft.com/office/officeart/2005/8/layout/target3"/>
    <dgm:cxn modelId="{4B144DBA-E0C0-44FE-954E-D28CF335F04F}" type="presParOf" srcId="{333A1088-737F-45CB-B68E-254E46348037}" destId="{D005CE8C-CC26-4C3E-AC11-E15060ECD759}" srcOrd="2" destOrd="0" presId="urn:microsoft.com/office/officeart/2005/8/layout/target3"/>
    <dgm:cxn modelId="{7E33A6D7-06FA-4501-98C9-10649FA0E7DA}" type="presParOf" srcId="{333A1088-737F-45CB-B68E-254E46348037}" destId="{2C702D82-9B77-49B7-9568-BB8EB47C3372}" srcOrd="3" destOrd="0" presId="urn:microsoft.com/office/officeart/2005/8/layout/target3"/>
    <dgm:cxn modelId="{E05F6DE2-183B-48A5-AC67-C6735066BB0E}" type="presParOf" srcId="{333A1088-737F-45CB-B68E-254E46348037}" destId="{A52A0455-90FF-4808-ABD0-F02540D31D5A}" srcOrd="4" destOrd="0" presId="urn:microsoft.com/office/officeart/2005/8/layout/target3"/>
    <dgm:cxn modelId="{7A96E134-6FA5-4D34-98F0-4234BE67AF42}" type="presParOf" srcId="{333A1088-737F-45CB-B68E-254E46348037}" destId="{6140AFEC-043D-4C43-A2F9-D0F5331DF3A3}" srcOrd="5" destOrd="0" presId="urn:microsoft.com/office/officeart/2005/8/layout/target3"/>
    <dgm:cxn modelId="{8E50C8B8-9356-40C9-B9E1-25A027CA04BD}" type="presParOf" srcId="{333A1088-737F-45CB-B68E-254E46348037}" destId="{71A10DEB-455E-4133-A618-0A0EE82A21E3}" srcOrd="6" destOrd="0" presId="urn:microsoft.com/office/officeart/2005/8/layout/target3"/>
    <dgm:cxn modelId="{AD1A197E-EADD-45A2-8D34-67E32FFC0C7F}" type="presParOf" srcId="{333A1088-737F-45CB-B68E-254E46348037}" destId="{DA6A876D-6D25-492F-8BDC-9AE6A6CFB1FA}" srcOrd="7" destOrd="0" presId="urn:microsoft.com/office/officeart/2005/8/layout/target3"/>
    <dgm:cxn modelId="{D05C2C79-DBEF-4397-8062-B6574CF42F84}" type="presParOf" srcId="{333A1088-737F-45CB-B68E-254E46348037}" destId="{A9F01C16-B5C0-47B0-9750-F7E5E11674A0}" srcOrd="8" destOrd="0" presId="urn:microsoft.com/office/officeart/2005/8/layout/target3"/>
    <dgm:cxn modelId="{8ACC1A20-4AFF-40BD-A401-EA257EC21E91}" type="presParOf" srcId="{333A1088-737F-45CB-B68E-254E46348037}" destId="{5C0CF724-3222-4429-B09A-F154A62FD507}" srcOrd="9" destOrd="0" presId="urn:microsoft.com/office/officeart/2005/8/layout/target3"/>
    <dgm:cxn modelId="{84DDCEBE-482A-4A07-9B94-36E966290840}" type="presParOf" srcId="{333A1088-737F-45CB-B68E-254E46348037}" destId="{71A5FEA7-FE77-4220-960F-2AB7AE466FE5}" srcOrd="10" destOrd="0" presId="urn:microsoft.com/office/officeart/2005/8/layout/target3"/>
    <dgm:cxn modelId="{C01C5073-C685-4F4B-A8BD-9AD41AD4617C}" type="presParOf" srcId="{333A1088-737F-45CB-B68E-254E46348037}" destId="{C8857ABF-5052-4733-A46C-0F8B764FF76F}" srcOrd="11" destOrd="0" presId="urn:microsoft.com/office/officeart/2005/8/layout/target3"/>
    <dgm:cxn modelId="{E521570B-0FBB-454A-97D1-24162B96739A}" type="presParOf" srcId="{333A1088-737F-45CB-B68E-254E46348037}" destId="{1839E65E-6E97-41D2-A171-98C033275D27}" srcOrd="12" destOrd="0" presId="urn:microsoft.com/office/officeart/2005/8/layout/target3"/>
    <dgm:cxn modelId="{2AA82E8B-F47A-4D60-9C07-CD16BAE632D5}" type="presParOf" srcId="{333A1088-737F-45CB-B68E-254E46348037}" destId="{914F10DC-A7FA-462B-9334-03354AC7EA9F}" srcOrd="13" destOrd="0" presId="urn:microsoft.com/office/officeart/2005/8/layout/target3"/>
    <dgm:cxn modelId="{D921630E-9F3D-4C19-B255-798CE25552C5}" type="presParOf" srcId="{333A1088-737F-45CB-B68E-254E46348037}" destId="{5583D5C5-FAFF-4548-819C-80E289F73770}" srcOrd="14" destOrd="0" presId="urn:microsoft.com/office/officeart/2005/8/layout/target3"/>
    <dgm:cxn modelId="{79DEDDEB-44BD-4B75-BBE2-14D1056EA12C}" type="presParOf" srcId="{333A1088-737F-45CB-B68E-254E46348037}" destId="{AED2198E-93D5-4001-81B4-73124B309672}" srcOrd="15" destOrd="0" presId="urn:microsoft.com/office/officeart/2005/8/layout/target3"/>
    <dgm:cxn modelId="{F44BCF24-C6B2-479D-B591-33545C302E3D}" type="presParOf" srcId="{333A1088-737F-45CB-B68E-254E46348037}" destId="{2BE915AB-18AA-4053-B92C-3BFC9ED204BB}" srcOrd="16" destOrd="0" presId="urn:microsoft.com/office/officeart/2005/8/layout/target3"/>
    <dgm:cxn modelId="{1497A264-BFED-4BAC-B0BF-A8226EA64F61}" type="presParOf" srcId="{333A1088-737F-45CB-B68E-254E46348037}" destId="{BD3627E9-8FC8-4A2F-B3EA-FAE798EF81D8}" srcOrd="17" destOrd="0" presId="urn:microsoft.com/office/officeart/2005/8/layout/target3"/>
    <dgm:cxn modelId="{EE54207F-C202-471B-AFB4-2543CE75D3FB}" type="presParOf" srcId="{333A1088-737F-45CB-B68E-254E46348037}" destId="{017154CD-D9A9-4968-AD11-1207A3C4C00A}" srcOrd="18" destOrd="0" presId="urn:microsoft.com/office/officeart/2005/8/layout/target3"/>
    <dgm:cxn modelId="{C8A4A5FE-0B31-4D52-A8E9-F04446CBB758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BENE3OV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PaedDR. Milena Holcnerová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NÁZEV:VY_22_INOVACE_23_AJ4</a:t>
          </a: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ON HOLIDAY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5846A3-FF3F-4FA4-9C40-432FDB38748E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DA965E-2C2D-4FF8-8CDA-6407AA04E15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FBC9B-2B5E-4888-B038-DA1FA9247BA8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9CD3E-A814-4574-B236-501D557F87AC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1B1B9-7A7D-4F79-8EE7-91DBD280F3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9CD3E-A814-4574-B236-501D557F87AC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1B1B9-7A7D-4F79-8EE7-91DBD280F3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9CD3E-A814-4574-B236-501D557F87AC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1B1B9-7A7D-4F79-8EE7-91DBD280F3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9CD3E-A814-4574-B236-501D557F87AC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1B1B9-7A7D-4F79-8EE7-91DBD280F3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9CD3E-A814-4574-B236-501D557F87AC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1B1B9-7A7D-4F79-8EE7-91DBD280F3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9CD3E-A814-4574-B236-501D557F87AC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1B1B9-7A7D-4F79-8EE7-91DBD280F3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9CD3E-A814-4574-B236-501D557F87AC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1B1B9-7A7D-4F79-8EE7-91DBD280F3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9CD3E-A814-4574-B236-501D557F87AC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1B1B9-7A7D-4F79-8EE7-91DBD280F3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9CD3E-A814-4574-B236-501D557F87AC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1B1B9-7A7D-4F79-8EE7-91DBD280F3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9CD3E-A814-4574-B236-501D557F87AC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1B1B9-7A7D-4F79-8EE7-91DBD280F3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9CD3E-A814-4574-B236-501D557F87AC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1B1B9-7A7D-4F79-8EE7-91DBD280F3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C9CD3E-A814-4574-B236-501D557F87AC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F1B1B9-7A7D-4F79-8EE7-91DBD280F39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/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1340768"/>
            <a:ext cx="7884368" cy="29361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v 4.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Obsahuje obrázky se slovní zásobou významového okruhu Volný čas.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si osvojují a procvičují slovní zásobu.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5297725"/>
            <a:ext cx="58864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  <a:hlinkClick r:id="rId2"/>
              </a:rPr>
              <a:t>http://office.</a:t>
            </a:r>
            <a:r>
              <a:rPr lang="en-US" sz="2800" dirty="0" smtClean="0">
                <a:latin typeface="Arial" pitchFamily="34" charset="0"/>
                <a:cs typeface="Arial" pitchFamily="34" charset="0"/>
                <a:hlinkClick r:id="rId2"/>
              </a:rPr>
              <a:t>Microsoft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com</a:t>
            </a:r>
            <a:endParaRPr lang="de-DE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2657"/>
            <a:ext cx="7772400" cy="1728191"/>
          </a:xfrm>
        </p:spPr>
        <p:txBody>
          <a:bodyPr/>
          <a:lstStyle/>
          <a:p>
            <a:r>
              <a:rPr lang="en-US" dirty="0" smtClean="0"/>
              <a:t>ON HOLIDAY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564904"/>
            <a:ext cx="6400800" cy="3073896"/>
          </a:xfrm>
        </p:spPr>
        <p:txBody>
          <a:bodyPr>
            <a:normAutofit fontScale="47500" lnSpcReduction="20000"/>
          </a:bodyPr>
          <a:lstStyle/>
          <a:p>
            <a:r>
              <a:rPr lang="en-US" sz="8000" dirty="0" smtClean="0">
                <a:solidFill>
                  <a:srgbClr val="FF0000"/>
                </a:solidFill>
              </a:rPr>
              <a:t>He / She is  ------</a:t>
            </a:r>
            <a:r>
              <a:rPr lang="en-US" sz="8000" dirty="0" err="1" smtClean="0">
                <a:solidFill>
                  <a:srgbClr val="FF0000"/>
                </a:solidFill>
              </a:rPr>
              <a:t>ing</a:t>
            </a:r>
            <a:r>
              <a:rPr lang="en-US" sz="8000" dirty="0" smtClean="0">
                <a:solidFill>
                  <a:srgbClr val="FF0000"/>
                </a:solidFill>
              </a:rPr>
              <a:t>.</a:t>
            </a:r>
          </a:p>
          <a:p>
            <a:r>
              <a:rPr lang="en-US" sz="8000" dirty="0" smtClean="0">
                <a:solidFill>
                  <a:srgbClr val="FF0000"/>
                </a:solidFill>
              </a:rPr>
              <a:t>What is </a:t>
            </a:r>
            <a:r>
              <a:rPr lang="en-US" sz="9300" dirty="0" smtClean="0">
                <a:solidFill>
                  <a:srgbClr val="FF0000"/>
                </a:solidFill>
              </a:rPr>
              <a:t>he</a:t>
            </a:r>
            <a:r>
              <a:rPr lang="en-US" sz="8000" dirty="0" smtClean="0">
                <a:solidFill>
                  <a:srgbClr val="FF0000"/>
                </a:solidFill>
              </a:rPr>
              <a:t> / she doing ?</a:t>
            </a:r>
          </a:p>
          <a:p>
            <a:r>
              <a:rPr lang="en-US" sz="8000" dirty="0" smtClean="0">
                <a:solidFill>
                  <a:srgbClr val="FF0000"/>
                </a:solidFill>
              </a:rPr>
              <a:t>What are you doing ?</a:t>
            </a:r>
          </a:p>
          <a:p>
            <a:r>
              <a:rPr lang="en-US" sz="8000" dirty="0" smtClean="0">
                <a:solidFill>
                  <a:srgbClr val="FF0000"/>
                </a:solidFill>
              </a:rPr>
              <a:t>Are you  -----</a:t>
            </a:r>
            <a:r>
              <a:rPr lang="en-US" sz="8000" dirty="0" err="1" smtClean="0">
                <a:solidFill>
                  <a:srgbClr val="FF0000"/>
                </a:solidFill>
              </a:rPr>
              <a:t>ing</a:t>
            </a:r>
            <a:r>
              <a:rPr lang="en-US" sz="8000" dirty="0" smtClean="0">
                <a:solidFill>
                  <a:srgbClr val="FF0000"/>
                </a:solidFill>
              </a:rPr>
              <a:t> ?</a:t>
            </a:r>
          </a:p>
          <a:p>
            <a:r>
              <a:rPr lang="en-US" sz="8000" dirty="0" smtClean="0">
                <a:solidFill>
                  <a:srgbClr val="FF0000"/>
                </a:solidFill>
              </a:rPr>
              <a:t>Yes, I am./ No, I am not.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429256" y="1556792"/>
            <a:ext cx="32472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 smtClean="0"/>
              <a:t>swim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5763584"/>
            <a:ext cx="88924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smtClean="0">
                <a:solidFill>
                  <a:srgbClr val="FF0000"/>
                </a:solidFill>
              </a:rPr>
              <a:t>He / She is swimming.</a:t>
            </a:r>
            <a:endParaRPr lang="cs-CZ" sz="4400" dirty="0">
              <a:solidFill>
                <a:srgbClr val="FF0000"/>
              </a:solidFill>
            </a:endParaRPr>
          </a:p>
        </p:txBody>
      </p:sp>
      <p:pic>
        <p:nvPicPr>
          <p:cNvPr id="1028" name="Picture 4" descr="C:\Documents and Settings\oem\Local Settings\Temporary Internet Files\Content.IE5\S32RON4B\MP90041017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60648"/>
            <a:ext cx="5018071" cy="501317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020272" y="2285992"/>
            <a:ext cx="16561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smtClean="0"/>
              <a:t>drink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5620708"/>
            <a:ext cx="651712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smtClean="0">
                <a:solidFill>
                  <a:srgbClr val="92D050"/>
                </a:solidFill>
              </a:rPr>
              <a:t>He / She is drinking.</a:t>
            </a:r>
            <a:endParaRPr lang="cs-CZ" sz="4400" dirty="0">
              <a:solidFill>
                <a:srgbClr val="92D050"/>
              </a:solidFill>
            </a:endParaRPr>
          </a:p>
        </p:txBody>
      </p:sp>
      <p:pic>
        <p:nvPicPr>
          <p:cNvPr id="2050" name="Picture 2" descr="C:\Documents and Settings\oem\Local Settings\Temporary Internet Files\Content.IE5\S32RON4B\MP90044843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5" y="332656"/>
            <a:ext cx="6473087" cy="482453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44208" y="2285992"/>
            <a:ext cx="18722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smtClean="0"/>
              <a:t>read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5877272"/>
            <a:ext cx="64083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smtClean="0">
                <a:solidFill>
                  <a:srgbClr val="00B0F0"/>
                </a:solidFill>
              </a:rPr>
              <a:t>He /She is reading.</a:t>
            </a:r>
            <a:endParaRPr lang="cs-CZ" sz="4400" dirty="0">
              <a:solidFill>
                <a:srgbClr val="00B0F0"/>
              </a:solidFill>
            </a:endParaRPr>
          </a:p>
        </p:txBody>
      </p:sp>
      <p:pic>
        <p:nvPicPr>
          <p:cNvPr id="1026" name="Picture 2" descr="C:\Documents and Settings\oem\Local Settings\Temporary Internet Files\Content.IE5\KTGKS1TJ\MP90040176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7" y="836712"/>
            <a:ext cx="5544617" cy="43924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084168" y="2571744"/>
            <a:ext cx="21602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smtClean="0"/>
              <a:t>dive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5589240"/>
            <a:ext cx="815341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smtClean="0">
                <a:solidFill>
                  <a:srgbClr val="0070C0"/>
                </a:solidFill>
              </a:rPr>
              <a:t>He /She is diving.</a:t>
            </a:r>
            <a:endParaRPr lang="cs-CZ" sz="4400" dirty="0">
              <a:solidFill>
                <a:srgbClr val="0070C0"/>
              </a:solidFill>
            </a:endParaRPr>
          </a:p>
        </p:txBody>
      </p:sp>
      <p:pic>
        <p:nvPicPr>
          <p:cNvPr id="2051" name="Picture 3" descr="C:\Documents and Settings\oem\Local Settings\Temporary Internet Files\Content.IE5\KTGKS1TJ\MP90018252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764704"/>
            <a:ext cx="3744416" cy="463293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660232" y="3071810"/>
            <a:ext cx="15841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smtClean="0"/>
              <a:t>write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5445224"/>
            <a:ext cx="648162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smtClean="0">
                <a:solidFill>
                  <a:srgbClr val="7030A0"/>
                </a:solidFill>
              </a:rPr>
              <a:t>He / She is writing.</a:t>
            </a:r>
            <a:endParaRPr lang="cs-CZ" sz="4400" dirty="0">
              <a:solidFill>
                <a:srgbClr val="7030A0"/>
              </a:solidFill>
            </a:endParaRPr>
          </a:p>
        </p:txBody>
      </p:sp>
      <p:pic>
        <p:nvPicPr>
          <p:cNvPr id="3074" name="Picture 2" descr="C:\Documents and Settings\oem\Local Settings\Temporary Internet Files\Content.IE5\Z0OKY9JY\MP90042279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5157192" cy="515719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04248" y="1928802"/>
            <a:ext cx="10801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smtClean="0"/>
              <a:t>eat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5549270"/>
            <a:ext cx="655420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smtClean="0">
                <a:solidFill>
                  <a:srgbClr val="C00000"/>
                </a:solidFill>
              </a:rPr>
              <a:t>He / She is </a:t>
            </a:r>
            <a:r>
              <a:rPr lang="cs-CZ" sz="4400" dirty="0" err="1" smtClean="0">
                <a:solidFill>
                  <a:srgbClr val="C00000"/>
                </a:solidFill>
              </a:rPr>
              <a:t>ea</a:t>
            </a:r>
            <a:r>
              <a:rPr lang="en-US" sz="4400" dirty="0" smtClean="0">
                <a:solidFill>
                  <a:srgbClr val="C00000"/>
                </a:solidFill>
              </a:rPr>
              <a:t>ting.</a:t>
            </a:r>
            <a:endParaRPr lang="cs-CZ" sz="4400" dirty="0">
              <a:solidFill>
                <a:srgbClr val="C00000"/>
              </a:solidFill>
            </a:endParaRPr>
          </a:p>
        </p:txBody>
      </p:sp>
      <p:pic>
        <p:nvPicPr>
          <p:cNvPr id="4099" name="Picture 3" descr="C:\Documents and Settings\oem\Local Settings\Temporary Internet Files\Content.IE5\KTGKS1TJ\MP90040255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404664"/>
            <a:ext cx="4713300" cy="45849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flipH="1">
            <a:off x="7236295" y="2714620"/>
            <a:ext cx="190770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smtClean="0"/>
              <a:t>dance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5301208"/>
            <a:ext cx="691689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smtClean="0">
                <a:solidFill>
                  <a:schemeClr val="accent6">
                    <a:lumMod val="75000"/>
                  </a:schemeClr>
                </a:solidFill>
              </a:rPr>
              <a:t>He / She is dancing.</a:t>
            </a:r>
            <a:endParaRPr lang="cs-CZ" sz="4400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5123" name="Picture 3" descr="C:\Documents and Settings\oem\Local Settings\Temporary Internet Files\Content.IE5\KTGKS1TJ\MP90044835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68405"/>
            <a:ext cx="6732239" cy="493280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857884" y="2500306"/>
            <a:ext cx="302691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 smtClean="0"/>
              <a:t>play football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5620708"/>
            <a:ext cx="755489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smtClean="0">
                <a:solidFill>
                  <a:schemeClr val="tx2">
                    <a:lumMod val="75000"/>
                  </a:schemeClr>
                </a:solidFill>
              </a:rPr>
              <a:t>He / She is playing football.</a:t>
            </a:r>
            <a:endParaRPr lang="cs-CZ" sz="44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6146" name="Picture 2" descr="C:\Documents and Settings\oem\Local Settings\Temporary Internet Files\Content.IE5\Z0OKY9JY\MC90044035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764704"/>
            <a:ext cx="4968552" cy="471994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76256" y="2071678"/>
            <a:ext cx="10801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smtClean="0"/>
              <a:t>skip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5445224"/>
            <a:ext cx="602439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smtClean="0">
                <a:solidFill>
                  <a:schemeClr val="accent3">
                    <a:lumMod val="50000"/>
                  </a:schemeClr>
                </a:solidFill>
              </a:rPr>
              <a:t>He / She is skipping.</a:t>
            </a:r>
            <a:endParaRPr lang="cs-CZ" sz="4400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7170" name="Picture 2" descr="C:\Documents and Settings\oem\Local Settings\Temporary Internet Files\Content.IE5\KTGKS1TJ\MC90023204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701" y="348261"/>
            <a:ext cx="5507703" cy="480893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084168" y="2708920"/>
            <a:ext cx="18722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smtClean="0"/>
              <a:t>jump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5373216"/>
            <a:ext cx="658902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smtClean="0">
                <a:solidFill>
                  <a:srgbClr val="00B050"/>
                </a:solidFill>
              </a:rPr>
              <a:t>He / She is jumping.</a:t>
            </a:r>
            <a:endParaRPr lang="cs-CZ" sz="4400" dirty="0">
              <a:solidFill>
                <a:srgbClr val="00B050"/>
              </a:solidFill>
            </a:endParaRPr>
          </a:p>
        </p:txBody>
      </p:sp>
      <p:pic>
        <p:nvPicPr>
          <p:cNvPr id="8195" name="Picture 3" descr="C:\Documents and Settings\oem\Local Settings\Temporary Internet Files\Content.IE5\KTGKS1TJ\MC9001493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6183" y="239853"/>
            <a:ext cx="4701300" cy="520537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940152" y="2357430"/>
            <a:ext cx="28803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smtClean="0"/>
              <a:t>run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5552812"/>
            <a:ext cx="690991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smtClean="0">
                <a:solidFill>
                  <a:srgbClr val="FFC000"/>
                </a:solidFill>
              </a:rPr>
              <a:t>He / She is running.</a:t>
            </a:r>
            <a:endParaRPr lang="cs-CZ" sz="4400" dirty="0">
              <a:solidFill>
                <a:srgbClr val="FFC000"/>
              </a:solidFill>
            </a:endParaRPr>
          </a:p>
        </p:txBody>
      </p:sp>
      <p:pic>
        <p:nvPicPr>
          <p:cNvPr id="9218" name="Picture 2" descr="C:\Documents and Settings\oem\Local Settings\Temporary Internet Files\Content.IE5\Z0OKY9JY\MP90025547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476672"/>
            <a:ext cx="3399857" cy="511256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660232" y="2357430"/>
            <a:ext cx="16561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smtClean="0"/>
              <a:t>fall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5733256"/>
            <a:ext cx="646097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smtClean="0">
                <a:solidFill>
                  <a:srgbClr val="FF0000"/>
                </a:solidFill>
              </a:rPr>
              <a:t>He / She is falling.</a:t>
            </a:r>
            <a:endParaRPr lang="cs-CZ" sz="4400" dirty="0">
              <a:solidFill>
                <a:srgbClr val="FF0000"/>
              </a:solidFill>
            </a:endParaRPr>
          </a:p>
        </p:txBody>
      </p:sp>
      <p:pic>
        <p:nvPicPr>
          <p:cNvPr id="10242" name="Picture 2" descr="C:\Documents and Settings\oem\Local Settings\Temporary Internet Files\Content.IE5\Z0OKY9JY\MC90044189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5610" y="633543"/>
            <a:ext cx="5044502" cy="423561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12360" y="2857496"/>
            <a:ext cx="10081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smtClean="0"/>
              <a:t>sit</a:t>
            </a:r>
            <a:endParaRPr lang="cs-CZ" sz="4400" dirty="0"/>
          </a:p>
        </p:txBody>
      </p:sp>
      <p:sp>
        <p:nvSpPr>
          <p:cNvPr id="4" name="Obdélník 3"/>
          <p:cNvSpPr/>
          <p:nvPr/>
        </p:nvSpPr>
        <p:spPr>
          <a:xfrm>
            <a:off x="395536" y="5473100"/>
            <a:ext cx="5104122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400" dirty="0" smtClean="0">
                <a:solidFill>
                  <a:schemeClr val="accent4">
                    <a:lumMod val="75000"/>
                  </a:schemeClr>
                </a:solidFill>
              </a:rPr>
              <a:t>He / She is </a:t>
            </a:r>
            <a:r>
              <a:rPr lang="cs-CZ" sz="4400" dirty="0" smtClean="0">
                <a:solidFill>
                  <a:schemeClr val="accent4">
                    <a:lumMod val="75000"/>
                  </a:schemeClr>
                </a:solidFill>
              </a:rPr>
              <a:t>sitting</a:t>
            </a:r>
            <a:r>
              <a:rPr lang="en-US" sz="4400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  <a:endParaRPr lang="cs-CZ" sz="4400" dirty="0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11267" name="Picture 3" descr="C:\Documents and Settings\oem\Local Settings\Temporary Internet Files\Content.IE5\KTGKS1TJ\MP90040261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04664"/>
            <a:ext cx="7020732" cy="516133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380312" y="2500306"/>
            <a:ext cx="16561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smtClean="0"/>
              <a:t>come</a:t>
            </a:r>
            <a:endParaRPr lang="cs-CZ" sz="4400" dirty="0"/>
          </a:p>
        </p:txBody>
      </p:sp>
      <p:sp>
        <p:nvSpPr>
          <p:cNvPr id="3" name="Obdélník 2"/>
          <p:cNvSpPr/>
          <p:nvPr/>
        </p:nvSpPr>
        <p:spPr>
          <a:xfrm>
            <a:off x="395536" y="5157192"/>
            <a:ext cx="7534947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4400" dirty="0" smtClean="0">
                <a:solidFill>
                  <a:srgbClr val="00B050"/>
                </a:solidFill>
              </a:rPr>
              <a:t>He / She is </a:t>
            </a:r>
            <a:r>
              <a:rPr lang="cs-CZ" sz="4400" dirty="0" smtClean="0">
                <a:solidFill>
                  <a:srgbClr val="00B050"/>
                </a:solidFill>
              </a:rPr>
              <a:t>coming</a:t>
            </a:r>
            <a:r>
              <a:rPr lang="en-US" sz="4400" dirty="0" smtClean="0">
                <a:solidFill>
                  <a:srgbClr val="00B050"/>
                </a:solidFill>
              </a:rPr>
              <a:t>.</a:t>
            </a:r>
            <a:endParaRPr lang="cs-CZ" sz="4400" dirty="0">
              <a:solidFill>
                <a:srgbClr val="00B050"/>
              </a:solidFill>
            </a:endParaRPr>
          </a:p>
        </p:txBody>
      </p:sp>
      <p:pic>
        <p:nvPicPr>
          <p:cNvPr id="12292" name="Picture 4" descr="C:\Documents and Settings\oem\Local Settings\Temporary Internet Files\Content.IE5\KTGKS1TJ\MM900336576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1772816"/>
            <a:ext cx="2646586" cy="3315838"/>
          </a:xfrm>
          <a:prstGeom prst="rect">
            <a:avLst/>
          </a:prstGeom>
          <a:noFill/>
        </p:spPr>
      </p:pic>
      <p:pic>
        <p:nvPicPr>
          <p:cNvPr id="12294" name="Picture 6" descr="C:\Documents and Settings\oem\Local Settings\Temporary Internet Files\Content.IE5\KTGKS1TJ\MC90044173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29616" y="483568"/>
            <a:ext cx="4169568" cy="467362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04248" y="2000240"/>
            <a:ext cx="18002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smtClean="0"/>
              <a:t>wear</a:t>
            </a:r>
            <a:endParaRPr lang="cs-CZ" sz="4400" dirty="0"/>
          </a:p>
        </p:txBody>
      </p:sp>
      <p:pic>
        <p:nvPicPr>
          <p:cNvPr id="13314" name="Picture 2" descr="C:\Documents and Settings\oem\Local Settings\Temporary Internet Files\Content.IE5\EUMM22A9\MC90043320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88640"/>
            <a:ext cx="4856584" cy="4856584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251520" y="5445224"/>
            <a:ext cx="7886008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4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He / She is </a:t>
            </a:r>
            <a:r>
              <a:rPr lang="cs-CZ" sz="4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wearing</a:t>
            </a:r>
            <a:r>
              <a:rPr lang="en-US" sz="4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.</a:t>
            </a:r>
            <a:endParaRPr lang="cs-CZ" sz="44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212</Words>
  <Application>Microsoft Office PowerPoint</Application>
  <PresentationFormat>Předvádění na obrazovce (4:3)</PresentationFormat>
  <Paragraphs>56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Snímek 1</vt:lpstr>
      <vt:lpstr>Snímek 2</vt:lpstr>
      <vt:lpstr>ON HOLIDAY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ON HOLIDAY</dc:title>
  <dc:creator>holcnerovam</dc:creator>
  <cp:lastModifiedBy>OEM</cp:lastModifiedBy>
  <cp:revision>9</cp:revision>
  <dcterms:created xsi:type="dcterms:W3CDTF">2012-01-18T14:27:28Z</dcterms:created>
  <dcterms:modified xsi:type="dcterms:W3CDTF">2012-11-26T19:24:45Z</dcterms:modified>
</cp:coreProperties>
</file>