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Irregular verbs 2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NÁZEV:VY_22_INOVACE_24_AJ8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D10366-DED2-43BE-8A47-52C80B3B4F99}" type="presOf" srcId="{1AE9165A-6B70-4FFD-A49C-881BF73B4F04}" destId="{BD3627E9-8FC8-4A2F-B3EA-FAE798EF81D8}" srcOrd="1" destOrd="0" presId="urn:microsoft.com/office/officeart/2005/8/layout/target3"/>
    <dgm:cxn modelId="{1E72B584-D4BB-42C6-BAC8-B03B8C8C38B2}" type="presOf" srcId="{1F4F8BC0-F267-4379-9FE7-6FFC8B64BAD8}" destId="{C8857ABF-5052-4733-A46C-0F8B764FF76F}" srcOrd="0" destOrd="0" presId="urn:microsoft.com/office/officeart/2005/8/layout/target3"/>
    <dgm:cxn modelId="{F8ABA0D9-DA76-4BED-9E4F-08580C1ECFDD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EF5A590-E3EE-4A8B-8FC5-416A5E47D38B}" type="presOf" srcId="{26CBEA56-8CFD-48C0-BD6E-2EB16B1FBF42}" destId="{92E1E9E3-D1F0-4866-9424-7ECC0DD990BC}" srcOrd="1" destOrd="0" presId="urn:microsoft.com/office/officeart/2005/8/layout/target3"/>
    <dgm:cxn modelId="{993AE90E-EBF5-4CD5-99CF-759AB23EED23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E53D0C-D97A-4488-91D0-4FBD129A16AE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369D0A2-4C54-452B-87E8-2BA3157D6E98}" type="presOf" srcId="{D1B46980-6531-4606-95E6-44980827E919}" destId="{2BE915AB-18AA-4053-B92C-3BFC9ED204BB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D7B330BB-C99B-4C16-AA4D-9B3523A47234}" type="presOf" srcId="{757F3AB3-0718-4624-B441-E567A8F0AB56}" destId="{333A1088-737F-45CB-B68E-254E46348037}" srcOrd="0" destOrd="0" presId="urn:microsoft.com/office/officeart/2005/8/layout/target3"/>
    <dgm:cxn modelId="{A1750A59-CA39-4B79-A34B-EBA7F3076542}" type="presOf" srcId="{1F4F8BC0-F267-4379-9FE7-6FFC8B64BAD8}" destId="{017154CD-D9A9-4968-AD11-1207A3C4C00A}" srcOrd="1" destOrd="0" presId="urn:microsoft.com/office/officeart/2005/8/layout/target3"/>
    <dgm:cxn modelId="{61EB2A43-904C-4FD3-8E37-71CD65421747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9B2CDB71-F7EF-40AD-ACFC-D754EADE847E}" type="presOf" srcId="{D1D4F407-5343-4D3F-B5B9-D407B03CAEB4}" destId="{D005CE8C-CC26-4C3E-AC11-E15060ECD759}" srcOrd="0" destOrd="0" presId="urn:microsoft.com/office/officeart/2005/8/layout/target3"/>
    <dgm:cxn modelId="{E1EBDA7B-5C38-4EB0-BB70-6113A1CB7D86}" type="presParOf" srcId="{333A1088-737F-45CB-B68E-254E46348037}" destId="{F5ABB229-8D3B-4694-996A-96F23CF14429}" srcOrd="0" destOrd="0" presId="urn:microsoft.com/office/officeart/2005/8/layout/target3"/>
    <dgm:cxn modelId="{27F7409A-B95F-4C5D-B965-4192A4BB8713}" type="presParOf" srcId="{333A1088-737F-45CB-B68E-254E46348037}" destId="{F41139FD-01EE-4571-8B17-4FB00FC51163}" srcOrd="1" destOrd="0" presId="urn:microsoft.com/office/officeart/2005/8/layout/target3"/>
    <dgm:cxn modelId="{1F701499-8FAF-41D3-8B9C-53AD055BD347}" type="presParOf" srcId="{333A1088-737F-45CB-B68E-254E46348037}" destId="{D005CE8C-CC26-4C3E-AC11-E15060ECD759}" srcOrd="2" destOrd="0" presId="urn:microsoft.com/office/officeart/2005/8/layout/target3"/>
    <dgm:cxn modelId="{9F2D8318-F5CB-47CC-AC59-072E62B3D60F}" type="presParOf" srcId="{333A1088-737F-45CB-B68E-254E46348037}" destId="{2C702D82-9B77-49B7-9568-BB8EB47C3372}" srcOrd="3" destOrd="0" presId="urn:microsoft.com/office/officeart/2005/8/layout/target3"/>
    <dgm:cxn modelId="{CD19A3F9-0539-409A-BB6C-501B7AF484B4}" type="presParOf" srcId="{333A1088-737F-45CB-B68E-254E46348037}" destId="{A52A0455-90FF-4808-ABD0-F02540D31D5A}" srcOrd="4" destOrd="0" presId="urn:microsoft.com/office/officeart/2005/8/layout/target3"/>
    <dgm:cxn modelId="{92E769BF-5211-4EEC-A0CF-71DE251ECB50}" type="presParOf" srcId="{333A1088-737F-45CB-B68E-254E46348037}" destId="{6140AFEC-043D-4C43-A2F9-D0F5331DF3A3}" srcOrd="5" destOrd="0" presId="urn:microsoft.com/office/officeart/2005/8/layout/target3"/>
    <dgm:cxn modelId="{28688A3D-B91A-4DF9-881E-83C1C876735E}" type="presParOf" srcId="{333A1088-737F-45CB-B68E-254E46348037}" destId="{71A10DEB-455E-4133-A618-0A0EE82A21E3}" srcOrd="6" destOrd="0" presId="urn:microsoft.com/office/officeart/2005/8/layout/target3"/>
    <dgm:cxn modelId="{50D504AB-524C-4E5D-A73E-017D813D7794}" type="presParOf" srcId="{333A1088-737F-45CB-B68E-254E46348037}" destId="{DA6A876D-6D25-492F-8BDC-9AE6A6CFB1FA}" srcOrd="7" destOrd="0" presId="urn:microsoft.com/office/officeart/2005/8/layout/target3"/>
    <dgm:cxn modelId="{BAE0EE57-A679-4689-831D-7641513CFCEC}" type="presParOf" srcId="{333A1088-737F-45CB-B68E-254E46348037}" destId="{A9F01C16-B5C0-47B0-9750-F7E5E11674A0}" srcOrd="8" destOrd="0" presId="urn:microsoft.com/office/officeart/2005/8/layout/target3"/>
    <dgm:cxn modelId="{100705DC-022D-4010-8E0F-B19B8128D5FD}" type="presParOf" srcId="{333A1088-737F-45CB-B68E-254E46348037}" destId="{5C0CF724-3222-4429-B09A-F154A62FD507}" srcOrd="9" destOrd="0" presId="urn:microsoft.com/office/officeart/2005/8/layout/target3"/>
    <dgm:cxn modelId="{212B644F-1018-42C2-BD39-6D2E4B50E48C}" type="presParOf" srcId="{333A1088-737F-45CB-B68E-254E46348037}" destId="{71A5FEA7-FE77-4220-960F-2AB7AE466FE5}" srcOrd="10" destOrd="0" presId="urn:microsoft.com/office/officeart/2005/8/layout/target3"/>
    <dgm:cxn modelId="{BDC50716-CC76-4A65-BE19-3A34734C744B}" type="presParOf" srcId="{333A1088-737F-45CB-B68E-254E46348037}" destId="{C8857ABF-5052-4733-A46C-0F8B764FF76F}" srcOrd="11" destOrd="0" presId="urn:microsoft.com/office/officeart/2005/8/layout/target3"/>
    <dgm:cxn modelId="{238C325F-CA15-4D28-8E3B-F0442EF247E4}" type="presParOf" srcId="{333A1088-737F-45CB-B68E-254E46348037}" destId="{1839E65E-6E97-41D2-A171-98C033275D27}" srcOrd="12" destOrd="0" presId="urn:microsoft.com/office/officeart/2005/8/layout/target3"/>
    <dgm:cxn modelId="{AFF227F4-8134-4C44-B7C8-0D18B75769DE}" type="presParOf" srcId="{333A1088-737F-45CB-B68E-254E46348037}" destId="{914F10DC-A7FA-462B-9334-03354AC7EA9F}" srcOrd="13" destOrd="0" presId="urn:microsoft.com/office/officeart/2005/8/layout/target3"/>
    <dgm:cxn modelId="{78A04954-6319-4A58-9CFD-A93F65767306}" type="presParOf" srcId="{333A1088-737F-45CB-B68E-254E46348037}" destId="{5583D5C5-FAFF-4548-819C-80E289F73770}" srcOrd="14" destOrd="0" presId="urn:microsoft.com/office/officeart/2005/8/layout/target3"/>
    <dgm:cxn modelId="{EABD03FF-88EF-4403-AD0E-6AA1291E83FA}" type="presParOf" srcId="{333A1088-737F-45CB-B68E-254E46348037}" destId="{AED2198E-93D5-4001-81B4-73124B309672}" srcOrd="15" destOrd="0" presId="urn:microsoft.com/office/officeart/2005/8/layout/target3"/>
    <dgm:cxn modelId="{3641F49A-E9BD-4870-BE20-828F373C81A8}" type="presParOf" srcId="{333A1088-737F-45CB-B68E-254E46348037}" destId="{2BE915AB-18AA-4053-B92C-3BFC9ED204BB}" srcOrd="16" destOrd="0" presId="urn:microsoft.com/office/officeart/2005/8/layout/target3"/>
    <dgm:cxn modelId="{E2755CC8-5F95-4119-8A45-62E1A2880C75}" type="presParOf" srcId="{333A1088-737F-45CB-B68E-254E46348037}" destId="{BD3627E9-8FC8-4A2F-B3EA-FAE798EF81D8}" srcOrd="17" destOrd="0" presId="urn:microsoft.com/office/officeart/2005/8/layout/target3"/>
    <dgm:cxn modelId="{50679AA3-E75A-4AB5-9FCA-2D8525AE6E69}" type="presParOf" srcId="{333A1088-737F-45CB-B68E-254E46348037}" destId="{017154CD-D9A9-4968-AD11-1207A3C4C00A}" srcOrd="18" destOrd="0" presId="urn:microsoft.com/office/officeart/2005/8/layout/target3"/>
    <dgm:cxn modelId="{1CAD4B62-6227-4081-BF0B-E0E2380DBF3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NÁZEV:VY_22_INOVACE_24_AJ8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Irregular verbs 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45AB5-52F1-40D7-A5E8-3EC8F7AF7BC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47CDEC-5BA7-467C-9BB7-9B2E6FF1E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47CDEC-5BA7-467C-9BB7-9B2E6FF1EFE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B6F75-8490-477E-B992-6B630763B21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387AA-DEA1-4E42-B148-D5BEBC44F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všechny tvary 15 vybraných nepravidelných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24679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kreslit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1700808"/>
            <a:ext cx="20702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draw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356992"/>
            <a:ext cx="20964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drew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3501008"/>
            <a:ext cx="25559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drawn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pít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11960" y="1556792"/>
            <a:ext cx="21098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drink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861048"/>
            <a:ext cx="23217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drank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3573016"/>
            <a:ext cx="238398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drunk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2736"/>
            <a:ext cx="17251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řídit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2000" y="1700808"/>
            <a:ext cx="20719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drive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573016"/>
            <a:ext cx="23287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drove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4077072"/>
            <a:ext cx="25576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driven</a:t>
            </a:r>
            <a:endParaRPr lang="cs-CZ" sz="72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80728"/>
            <a:ext cx="12771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jíst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1700808"/>
            <a:ext cx="13879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eat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933056"/>
            <a:ext cx="13780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ate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3573016"/>
            <a:ext cx="23237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eaten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68760"/>
            <a:ext cx="37273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spadnout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96136" y="1772816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smtClean="0"/>
              <a:t>fall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717032"/>
            <a:ext cx="13270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fell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3717032"/>
            <a:ext cx="22601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fallen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24744"/>
            <a:ext cx="32079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cítit (se)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24128" y="1700808"/>
            <a:ext cx="15754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feel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4077072"/>
            <a:ext cx="14248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felt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3789040"/>
            <a:ext cx="14248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felt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30086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bojovat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8" y="1628800"/>
            <a:ext cx="18993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fight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789040"/>
            <a:ext cx="26413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fought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3789040"/>
            <a:ext cx="26413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fought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18549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najít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39952" y="1484784"/>
            <a:ext cx="16498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find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645024"/>
            <a:ext cx="23918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found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4293096"/>
            <a:ext cx="23918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found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18926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létat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1772816"/>
            <a:ext cx="10967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fly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645024"/>
            <a:ext cx="17944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flew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3717032"/>
            <a:ext cx="23082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flown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25492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dostat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072" y="1556792"/>
            <a:ext cx="13758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get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717032"/>
            <a:ext cx="14094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got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3861048"/>
            <a:ext cx="14094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got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68760"/>
            <a:ext cx="141359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dát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1988840"/>
            <a:ext cx="16984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give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789040"/>
            <a:ext cx="18968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gave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4509120"/>
            <a:ext cx="21841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given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96752"/>
            <a:ext cx="23517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jít, jet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2120" y="1844824"/>
            <a:ext cx="11001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go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717032"/>
            <a:ext cx="20835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went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4149080"/>
            <a:ext cx="20458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gone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24744"/>
            <a:ext cx="34108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pěstovat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84168" y="1772816"/>
            <a:ext cx="20705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grow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645024"/>
            <a:ext cx="20451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grew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3789040"/>
            <a:ext cx="25562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grown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36712"/>
            <a:ext cx="14430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mít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1412776"/>
            <a:ext cx="19652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have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645024"/>
            <a:ext cx="15985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had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3717032"/>
            <a:ext cx="15985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had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24744"/>
            <a:ext cx="22919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slyšet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1916832"/>
            <a:ext cx="18950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hear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23681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heard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4005064"/>
            <a:ext cx="23681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heard</a:t>
            </a:r>
            <a:endParaRPr lang="cs-CZ" sz="7200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32656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létat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340768"/>
            <a:ext cx="1918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jít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6000" dirty="0" smtClean="0">
                <a:solidFill>
                  <a:srgbClr val="FF0000"/>
                </a:solidFill>
              </a:rPr>
              <a:t>jet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420888"/>
            <a:ext cx="1512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mít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429000"/>
            <a:ext cx="23015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slyšet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4581128"/>
            <a:ext cx="27587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cítit (se)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5589240"/>
            <a:ext cx="28033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dostat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260648"/>
            <a:ext cx="46623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fly, flew, flown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1196752"/>
            <a:ext cx="479830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go, went, gone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2276872"/>
            <a:ext cx="47554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have, had, had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3284984"/>
            <a:ext cx="6990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hear, heard, heard</a:t>
            </a:r>
            <a:endParaRPr lang="cs-CZ" sz="6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95936" y="4437112"/>
            <a:ext cx="41410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feel, felt, felt</a:t>
            </a:r>
            <a:endParaRPr lang="cs-CZ" sz="6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5517232"/>
            <a:ext cx="39531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get, got, got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3995936" y="476672"/>
            <a:ext cx="47525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95936" y="1484784"/>
            <a:ext cx="4752528" cy="7920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995936" y="2492896"/>
            <a:ext cx="4752528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131840" y="3356992"/>
            <a:ext cx="5904656" cy="86409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95936" y="4509120"/>
            <a:ext cx="4104456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067944" y="5805264"/>
            <a:ext cx="4032448" cy="79208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188640"/>
            <a:ext cx="30243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pěstovat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13522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dát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861048"/>
            <a:ext cx="1720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najít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9" y="1124744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bojovat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2996952"/>
            <a:ext cx="13121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jíst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5445224"/>
            <a:ext cx="13110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pít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725144"/>
            <a:ext cx="25189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kreslit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188640"/>
            <a:ext cx="72477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grow, grew, grown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1124744"/>
            <a:ext cx="7515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fight, fought, fought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2060848"/>
            <a:ext cx="57606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give, gave, given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924944"/>
            <a:ext cx="46976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eat, ate, eaten</a:t>
            </a:r>
            <a:endParaRPr lang="cs-CZ" sz="6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3789040"/>
            <a:ext cx="6095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find, found, found</a:t>
            </a:r>
            <a:endParaRPr lang="cs-CZ" sz="6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4725144"/>
            <a:ext cx="59195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draw, drew, drawn</a:t>
            </a:r>
            <a:endParaRPr lang="cs-CZ" sz="6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5589240"/>
            <a:ext cx="63432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drink, drank, drunk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3347864" y="476672"/>
            <a:ext cx="5796136" cy="72008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15816" y="1268760"/>
            <a:ext cx="6228184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915816" y="2204864"/>
            <a:ext cx="547260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59832" y="3212976"/>
            <a:ext cx="51125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59832" y="4005064"/>
            <a:ext cx="58326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31840" y="4869160"/>
            <a:ext cx="59046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131840" y="5805264"/>
            <a:ext cx="5904656" cy="72008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205</Words>
  <Application>Microsoft Office PowerPoint</Application>
  <PresentationFormat>Předvádění na obrazovce (4:3)</PresentationFormat>
  <Paragraphs>105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 II</dc:title>
  <dc:creator>OEM</dc:creator>
  <cp:lastModifiedBy>OEM</cp:lastModifiedBy>
  <cp:revision>10</cp:revision>
  <dcterms:created xsi:type="dcterms:W3CDTF">2012-11-07T18:32:54Z</dcterms:created>
  <dcterms:modified xsi:type="dcterms:W3CDTF">2012-11-26T19:25:45Z</dcterms:modified>
</cp:coreProperties>
</file>