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32"/>
  </p:notesMasterIdLst>
  <p:sldIdLst>
    <p:sldId id="296" r:id="rId2"/>
    <p:sldId id="295" r:id="rId3"/>
    <p:sldId id="29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99" r:id="rId31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ndar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7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Riskuj- přítomný průběhový čas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smtClean="0"/>
            <a:t>NÁZEV:VY_22_INOVACE_25_AJ8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765" custLinFactNeighborY="-282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A16B63-7C05-43CF-9C3D-EAE40083C4AF}" type="presOf" srcId="{757F3AB3-0718-4624-B441-E567A8F0AB56}" destId="{333A1088-737F-45CB-B68E-254E46348037}" srcOrd="0" destOrd="0" presId="urn:microsoft.com/office/officeart/2005/8/layout/target3"/>
    <dgm:cxn modelId="{3F9F0A84-5921-49CB-BC4B-1EDA531DFEE0}" type="presOf" srcId="{D1B46980-6531-4606-95E6-44980827E919}" destId="{2BE915AB-18AA-4053-B92C-3BFC9ED204BB}" srcOrd="1" destOrd="0" presId="urn:microsoft.com/office/officeart/2005/8/layout/target3"/>
    <dgm:cxn modelId="{ADEE431E-1EDD-46A4-B641-D95EB0AFD6CC}" type="presOf" srcId="{D1D4F407-5343-4D3F-B5B9-D407B03CAEB4}" destId="{AED2198E-93D5-4001-81B4-73124B309672}" srcOrd="1" destOrd="0" presId="urn:microsoft.com/office/officeart/2005/8/layout/target3"/>
    <dgm:cxn modelId="{25517074-1C29-4B99-BA39-17A6DC0E831B}" type="presOf" srcId="{1F4F8BC0-F267-4379-9FE7-6FFC8B64BAD8}" destId="{C8857ABF-5052-4733-A46C-0F8B764FF76F}" srcOrd="0" destOrd="0" presId="urn:microsoft.com/office/officeart/2005/8/layout/target3"/>
    <dgm:cxn modelId="{471D4550-C704-4C65-90EE-FCBA416EBC52}" type="presOf" srcId="{1AE9165A-6B70-4FFD-A49C-881BF73B4F04}" destId="{A9F01C16-B5C0-47B0-9750-F7E5E11674A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8B847E3-2BC9-4C19-9EEC-70C45B522F79}" type="presOf" srcId="{26CBEA56-8CFD-48C0-BD6E-2EB16B1FBF42}" destId="{92E1E9E3-D1F0-4866-9424-7ECC0DD990BC}" srcOrd="1" destOrd="0" presId="urn:microsoft.com/office/officeart/2005/8/layout/target3"/>
    <dgm:cxn modelId="{7881DB44-4BBC-47CB-8D09-A0E3ED2D8523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ED387E5-E580-4A8A-93ED-10F61906CC5F}" type="presOf" srcId="{D1D4F407-5343-4D3F-B5B9-D407B03CAEB4}" destId="{D005CE8C-CC26-4C3E-AC11-E15060ECD759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6E11C28-E456-4ED4-B0F8-1EA7FDD11BAF}" type="presOf" srcId="{1F4F8BC0-F267-4379-9FE7-6FFC8B64BAD8}" destId="{017154CD-D9A9-4968-AD11-1207A3C4C00A}" srcOrd="1" destOrd="0" presId="urn:microsoft.com/office/officeart/2005/8/layout/target3"/>
    <dgm:cxn modelId="{F4CC6AAE-AA28-492B-9376-44700204C24C}" type="presOf" srcId="{1AE9165A-6B70-4FFD-A49C-881BF73B4F04}" destId="{BD3627E9-8FC8-4A2F-B3EA-FAE798EF81D8}" srcOrd="1" destOrd="0" presId="urn:microsoft.com/office/officeart/2005/8/layout/target3"/>
    <dgm:cxn modelId="{269D145E-086A-426D-818E-23AD9E8C326B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4F0DCB2-D6CC-4E40-8715-71D1129D3A5B}" type="presParOf" srcId="{333A1088-737F-45CB-B68E-254E46348037}" destId="{F5ABB229-8D3B-4694-996A-96F23CF14429}" srcOrd="0" destOrd="0" presId="urn:microsoft.com/office/officeart/2005/8/layout/target3"/>
    <dgm:cxn modelId="{FF80B4CA-BEF1-4688-A48E-72C6A6E8EFCF}" type="presParOf" srcId="{333A1088-737F-45CB-B68E-254E46348037}" destId="{F41139FD-01EE-4571-8B17-4FB00FC51163}" srcOrd="1" destOrd="0" presId="urn:microsoft.com/office/officeart/2005/8/layout/target3"/>
    <dgm:cxn modelId="{7E4270D2-DE9E-469E-88AE-0D085C9DDD4D}" type="presParOf" srcId="{333A1088-737F-45CB-B68E-254E46348037}" destId="{D005CE8C-CC26-4C3E-AC11-E15060ECD759}" srcOrd="2" destOrd="0" presId="urn:microsoft.com/office/officeart/2005/8/layout/target3"/>
    <dgm:cxn modelId="{EA8585D3-71C0-482F-876D-33920E11A972}" type="presParOf" srcId="{333A1088-737F-45CB-B68E-254E46348037}" destId="{2C702D82-9B77-49B7-9568-BB8EB47C3372}" srcOrd="3" destOrd="0" presId="urn:microsoft.com/office/officeart/2005/8/layout/target3"/>
    <dgm:cxn modelId="{2AB3EF83-E2BE-4823-8F40-C8AC2A584139}" type="presParOf" srcId="{333A1088-737F-45CB-B68E-254E46348037}" destId="{A52A0455-90FF-4808-ABD0-F02540D31D5A}" srcOrd="4" destOrd="0" presId="urn:microsoft.com/office/officeart/2005/8/layout/target3"/>
    <dgm:cxn modelId="{6464A76D-D0E9-4E10-B393-E01ACD9BF64D}" type="presParOf" srcId="{333A1088-737F-45CB-B68E-254E46348037}" destId="{6140AFEC-043D-4C43-A2F9-D0F5331DF3A3}" srcOrd="5" destOrd="0" presId="urn:microsoft.com/office/officeart/2005/8/layout/target3"/>
    <dgm:cxn modelId="{6EBC1B3A-DDEF-450A-929D-930D3D78ED55}" type="presParOf" srcId="{333A1088-737F-45CB-B68E-254E46348037}" destId="{71A10DEB-455E-4133-A618-0A0EE82A21E3}" srcOrd="6" destOrd="0" presId="urn:microsoft.com/office/officeart/2005/8/layout/target3"/>
    <dgm:cxn modelId="{B5D3A513-CEF9-418D-A7DB-EB6D1DD9C0F3}" type="presParOf" srcId="{333A1088-737F-45CB-B68E-254E46348037}" destId="{DA6A876D-6D25-492F-8BDC-9AE6A6CFB1FA}" srcOrd="7" destOrd="0" presId="urn:microsoft.com/office/officeart/2005/8/layout/target3"/>
    <dgm:cxn modelId="{8337876E-35FC-48BF-A579-0826F893173D}" type="presParOf" srcId="{333A1088-737F-45CB-B68E-254E46348037}" destId="{A9F01C16-B5C0-47B0-9750-F7E5E11674A0}" srcOrd="8" destOrd="0" presId="urn:microsoft.com/office/officeart/2005/8/layout/target3"/>
    <dgm:cxn modelId="{5566F0FE-F260-45DC-9B30-F78295573E37}" type="presParOf" srcId="{333A1088-737F-45CB-B68E-254E46348037}" destId="{5C0CF724-3222-4429-B09A-F154A62FD507}" srcOrd="9" destOrd="0" presId="urn:microsoft.com/office/officeart/2005/8/layout/target3"/>
    <dgm:cxn modelId="{6B070FCB-48A7-4E6E-BD69-1F8DCBAB5586}" type="presParOf" srcId="{333A1088-737F-45CB-B68E-254E46348037}" destId="{71A5FEA7-FE77-4220-960F-2AB7AE466FE5}" srcOrd="10" destOrd="0" presId="urn:microsoft.com/office/officeart/2005/8/layout/target3"/>
    <dgm:cxn modelId="{2C0A4DAD-9D5D-4ADA-8888-A5B41289280C}" type="presParOf" srcId="{333A1088-737F-45CB-B68E-254E46348037}" destId="{C8857ABF-5052-4733-A46C-0F8B764FF76F}" srcOrd="11" destOrd="0" presId="urn:microsoft.com/office/officeart/2005/8/layout/target3"/>
    <dgm:cxn modelId="{D1F5BCA6-3AE5-4D55-8BBC-4CDC12BDDC72}" type="presParOf" srcId="{333A1088-737F-45CB-B68E-254E46348037}" destId="{1839E65E-6E97-41D2-A171-98C033275D27}" srcOrd="12" destOrd="0" presId="urn:microsoft.com/office/officeart/2005/8/layout/target3"/>
    <dgm:cxn modelId="{008F8F56-ADE9-414A-989A-CBBCEC55FBF9}" type="presParOf" srcId="{333A1088-737F-45CB-B68E-254E46348037}" destId="{914F10DC-A7FA-462B-9334-03354AC7EA9F}" srcOrd="13" destOrd="0" presId="urn:microsoft.com/office/officeart/2005/8/layout/target3"/>
    <dgm:cxn modelId="{3A493EF9-564A-4B62-A3DB-C1CE8767DC74}" type="presParOf" srcId="{333A1088-737F-45CB-B68E-254E46348037}" destId="{5583D5C5-FAFF-4548-819C-80E289F73770}" srcOrd="14" destOrd="0" presId="urn:microsoft.com/office/officeart/2005/8/layout/target3"/>
    <dgm:cxn modelId="{D430B23F-D509-4B6F-9F0E-71AC34D94CF0}" type="presParOf" srcId="{333A1088-737F-45CB-B68E-254E46348037}" destId="{AED2198E-93D5-4001-81B4-73124B309672}" srcOrd="15" destOrd="0" presId="urn:microsoft.com/office/officeart/2005/8/layout/target3"/>
    <dgm:cxn modelId="{4C8309B2-9B40-421A-BEE4-CFE19ED0B3C5}" type="presParOf" srcId="{333A1088-737F-45CB-B68E-254E46348037}" destId="{2BE915AB-18AA-4053-B92C-3BFC9ED204BB}" srcOrd="16" destOrd="0" presId="urn:microsoft.com/office/officeart/2005/8/layout/target3"/>
    <dgm:cxn modelId="{DA0ECA87-5730-4901-88CE-3F043067E819}" type="presParOf" srcId="{333A1088-737F-45CB-B68E-254E46348037}" destId="{BD3627E9-8FC8-4A2F-B3EA-FAE798EF81D8}" srcOrd="17" destOrd="0" presId="urn:microsoft.com/office/officeart/2005/8/layout/target3"/>
    <dgm:cxn modelId="{C8A97C89-53B2-4853-AD7A-58A291CBBBF8}" type="presParOf" srcId="{333A1088-737F-45CB-B68E-254E46348037}" destId="{017154CD-D9A9-4968-AD11-1207A3C4C00A}" srcOrd="18" destOrd="0" presId="urn:microsoft.com/office/officeart/2005/8/layout/target3"/>
    <dgm:cxn modelId="{2AA2356D-3513-4E9D-8314-89961AC3E84A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691730" cy="269173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96667" y="0"/>
          <a:ext cx="6430999" cy="26917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96667" y="0"/>
        <a:ext cx="6430999" cy="430676"/>
      </dsp:txXfrm>
    </dsp:sp>
    <dsp:sp modelId="{A52A0455-90FF-4808-ABD0-F02540D31D5A}">
      <dsp:nvSpPr>
        <dsp:cNvPr id="0" name=""/>
        <dsp:cNvSpPr/>
      </dsp:nvSpPr>
      <dsp:spPr>
        <a:xfrm>
          <a:off x="282631" y="430676"/>
          <a:ext cx="2126466" cy="212646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45865" y="430676"/>
          <a:ext cx="6430999" cy="21264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345865" y="430676"/>
        <a:ext cx="6430999" cy="430676"/>
      </dsp:txXfrm>
    </dsp:sp>
    <dsp:sp modelId="{DA6A876D-6D25-492F-8BDC-9AE6A6CFB1FA}">
      <dsp:nvSpPr>
        <dsp:cNvPr id="0" name=""/>
        <dsp:cNvSpPr/>
      </dsp:nvSpPr>
      <dsp:spPr>
        <a:xfrm>
          <a:off x="565263" y="861353"/>
          <a:ext cx="1561203" cy="15612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345865" y="861353"/>
          <a:ext cx="6430999" cy="15612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NÁZEV:VY_22_INOVACE_25_AJ8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345865" y="861353"/>
        <a:ext cx="6430999" cy="430676"/>
      </dsp:txXfrm>
    </dsp:sp>
    <dsp:sp modelId="{71A5FEA7-FE77-4220-960F-2AB7AE466FE5}">
      <dsp:nvSpPr>
        <dsp:cNvPr id="0" name=""/>
        <dsp:cNvSpPr/>
      </dsp:nvSpPr>
      <dsp:spPr>
        <a:xfrm>
          <a:off x="847894" y="1292030"/>
          <a:ext cx="995940" cy="9959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345865" y="1292030"/>
          <a:ext cx="6430999" cy="9959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Riskuj- přítomný průběhový čas</a:t>
          </a:r>
          <a:endParaRPr lang="cs-CZ" sz="2000" kern="1200" dirty="0"/>
        </a:p>
      </dsp:txBody>
      <dsp:txXfrm>
        <a:off x="1345865" y="1292030"/>
        <a:ext cx="6430999" cy="430676"/>
      </dsp:txXfrm>
    </dsp:sp>
    <dsp:sp modelId="{914F10DC-A7FA-462B-9334-03354AC7EA9F}">
      <dsp:nvSpPr>
        <dsp:cNvPr id="0" name=""/>
        <dsp:cNvSpPr/>
      </dsp:nvSpPr>
      <dsp:spPr>
        <a:xfrm>
          <a:off x="1130526" y="1722707"/>
          <a:ext cx="430676" cy="4306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345865" y="1722707"/>
          <a:ext cx="6430999" cy="4306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345865" y="1722707"/>
        <a:ext cx="6430999" cy="430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00AB68-0FD6-462E-A4D0-66A9CC54FC95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460265-C7DE-40AB-BD3E-CE101AB582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fld id="{9CAF9005-CCC5-4774-A25B-05B118F97748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24FE13CB-63F6-4AC2-82AC-1CB2B02DFD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A5DED618-3B76-4F71-B536-7E8A3F91BED0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936DABB5-E77A-40DA-A9FA-3006AD6A24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fld id="{B3E21DAA-3D45-410A-8D8A-13C707F12381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2A3050FC-557D-47BD-B6C7-49D6C5CA86F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6E9B6D-5F5C-497F-9A86-A1328D5869EA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4A69F1-8B6D-4EA6-8788-94E83EAE660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78A784-21F9-4173-8AA5-AF6FF8BE6B75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BF8F69-D5F5-4730-8833-99E7F10C41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61DF8758-3B12-4F31-9615-8471CC1CB448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C9BDC45C-55A6-4917-9909-DC4765A3DF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B4EFE9-D816-4145-988F-8B4B695605E0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E2D78A0-C286-4EC9-A71F-9A3076A3891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753CAC25-F6FF-483A-A21B-06B363B5F98F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BD33D560-E590-42FC-8793-F74069FAAF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EE0A8C89-8299-47F7-BD05-42E3DBA11583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A459789F-394F-40F3-A692-8F62856E210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3BFD71-56B5-442B-AC81-959262F203D6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D39DF6-0833-4DCB-8107-71429AA41CC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D018B5-489D-4F81-873A-72DC4D6C5E7C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583132E-BFC5-46E0-84C6-3D6AFE89828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94D1655-C0A3-4D6B-9017-68056A52525B}" type="datetimeFigureOut">
              <a:rPr lang="cs-CZ" smtClean="0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494B863-69E8-4046-A1B7-CE91BEC5E8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611560" y="620688"/>
          <a:ext cx="7776864" cy="2691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522288" y="728663"/>
            <a:ext cx="782955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>
                <a:latin typeface="Arial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charset="0"/>
              </a:rPr>
              <a:t>Materiál je </a:t>
            </a:r>
            <a:r>
              <a:rPr lang="cs-CZ" sz="2000" dirty="0" smtClean="0">
                <a:latin typeface="Arial" charset="0"/>
              </a:rPr>
              <a:t>určen k opakování přítomného průběhového času </a:t>
            </a:r>
            <a:r>
              <a:rPr lang="cs-CZ" sz="2000" dirty="0">
                <a:latin typeface="Arial" charset="0"/>
              </a:rPr>
              <a:t>pro žáky </a:t>
            </a:r>
            <a:r>
              <a:rPr lang="cs-CZ" sz="2000" dirty="0" smtClean="0">
                <a:latin typeface="Arial" charset="0"/>
              </a:rPr>
              <a:t>8. </a:t>
            </a:r>
            <a:r>
              <a:rPr lang="cs-CZ" sz="2000" dirty="0">
                <a:latin typeface="Arial" charset="0"/>
              </a:rPr>
              <a:t>třídy.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charset="0"/>
              </a:rPr>
              <a:t>Žáci hravou formou procvičují </a:t>
            </a:r>
            <a:r>
              <a:rPr lang="cs-CZ" sz="2000" dirty="0" smtClean="0">
                <a:latin typeface="Arial" charset="0"/>
              </a:rPr>
              <a:t>přítomný průběhový čas</a:t>
            </a:r>
            <a:endParaRPr lang="cs-CZ" sz="2000" dirty="0">
              <a:latin typeface="Arial" charset="0"/>
            </a:endParaRP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charset="0"/>
              </a:rPr>
              <a:t>Hra je zaměřena na procvičení slovní zásoby, především na dovednost čtení a psaní. Pro některé žáky je takto připravený materiál motivací k zdokonalení jejich znalostí i v oblasti výpočetní techniky. 	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2000" b="1" dirty="0">
                <a:latin typeface="Arial" charset="0"/>
              </a:rPr>
              <a:t>Pomůcky:</a:t>
            </a:r>
            <a:r>
              <a:rPr lang="cs-CZ" sz="2000" dirty="0">
                <a:latin typeface="Arial" charset="0"/>
              </a:rPr>
              <a:t>  tabulka 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Arial" charset="0"/>
              </a:rPr>
              <a:t>	       papír na zapisování bodů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522288" y="260350"/>
            <a:ext cx="7829550" cy="595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>
                <a:latin typeface="Arial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Hra je sestavena na principu hry „RISKUJ“.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Žáci si volí otázky podle barev a počtu bodu (10 bodů nejlehčí otázka, 50 bodů nejtěžší). Barvy nehrají roli, mají pouze rozlišovací funkci.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Pokud si žák vybere otázku, učitel klikne na políčko        a dostane se na příslušnou otázku.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Úkolem žáků je </a:t>
            </a:r>
            <a:r>
              <a:rPr lang="cs-CZ" dirty="0" smtClean="0">
                <a:latin typeface="Arial" charset="0"/>
              </a:rPr>
              <a:t>pojmenovat děj na obrázku(popřípadě </a:t>
            </a:r>
            <a:r>
              <a:rPr lang="cs-CZ" dirty="0">
                <a:latin typeface="Arial" charset="0"/>
              </a:rPr>
              <a:t>ho správně zapsat). 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Pokud uhodnou, získávají příslušný počet bodů, pokud je jejich odpověď špatná, o body přicházejí. Následným kliknutím správná odpověď. 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Na úvodní tabulku se dostane pomocí ikony 	       .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Arial" charset="0"/>
              </a:rPr>
              <a:t>Již zodpovězené otázky poznají žáci podle chybějícího políčka</a:t>
            </a:r>
            <a:br>
              <a:rPr lang="cs-CZ" dirty="0">
                <a:latin typeface="Arial" charset="0"/>
              </a:rPr>
            </a:br>
            <a:r>
              <a:rPr lang="cs-CZ" dirty="0">
                <a:latin typeface="Arial" charset="0"/>
              </a:rPr>
              <a:t>s otazníkem. Vítězí žáci s nejvyšším počtem bodů. Hru můžou hrát žáci ve skupině i jako jednotlivci.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charset="0"/>
            </a:endParaRPr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5940425" y="1989138"/>
            <a:ext cx="287338" cy="360362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5219700" y="4076700"/>
            <a:ext cx="288925" cy="288925"/>
          </a:xfrm>
          <a:prstGeom prst="actionButtonHom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27112"/>
          </a:xfrm>
        </p:spPr>
        <p:txBody>
          <a:bodyPr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ANIMALS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395288" y="908050"/>
          <a:ext cx="8208960" cy="5494337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641792"/>
                <a:gridCol w="1641792"/>
                <a:gridCol w="1641792"/>
                <a:gridCol w="1641792"/>
                <a:gridCol w="1641792"/>
              </a:tblGrid>
              <a:tr h="1087455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</a:p>
                  </a:txBody>
                  <a:tcPr marL="91441" marR="91441" marT="45721" marB="45721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00B050"/>
                    </a:solidFill>
                  </a:tcPr>
                </a:tc>
              </a:tr>
              <a:tr h="1087455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00B050"/>
                    </a:solidFill>
                  </a:tcPr>
                </a:tc>
              </a:tr>
              <a:tr h="1087455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marL="91441" marR="91441" marT="45721" marB="45721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marL="91441" marR="91441" marT="45721" marB="45721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00B050"/>
                    </a:solidFill>
                  </a:tcPr>
                </a:tc>
              </a:tr>
              <a:tr h="1144517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00B050"/>
                    </a:solidFill>
                  </a:tcPr>
                </a:tc>
              </a:tr>
              <a:tr h="1087455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1" marR="91441" marT="45721" marB="45721" anchor="ctr"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6" name="Tlačítko akce: Nápověda 5">
            <a:hlinkClick r:id="rId2" action="ppaction://hlinksldjump" highlightClick="1"/>
          </p:cNvPr>
          <p:cNvSpPr/>
          <p:nvPr/>
        </p:nvSpPr>
        <p:spPr>
          <a:xfrm>
            <a:off x="1619250" y="1557338"/>
            <a:ext cx="360363" cy="358775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lačítko akce: Nápověda 8">
            <a:hlinkClick r:id="rId3" action="ppaction://hlinksldjump" highlightClick="1"/>
          </p:cNvPr>
          <p:cNvSpPr/>
          <p:nvPr/>
        </p:nvSpPr>
        <p:spPr>
          <a:xfrm>
            <a:off x="1619250" y="2636838"/>
            <a:ext cx="360363" cy="36036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lačítko akce: Nápověda 9">
            <a:hlinkClick r:id="rId4" action="ppaction://hlinksldjump" highlightClick="1"/>
          </p:cNvPr>
          <p:cNvSpPr/>
          <p:nvPr/>
        </p:nvSpPr>
        <p:spPr>
          <a:xfrm>
            <a:off x="1619250" y="3716338"/>
            <a:ext cx="360363" cy="36036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Tlačítko akce: Nápověda 10">
            <a:hlinkClick r:id="rId5" action="ppaction://hlinksldjump" highlightClick="1"/>
          </p:cNvPr>
          <p:cNvSpPr/>
          <p:nvPr/>
        </p:nvSpPr>
        <p:spPr>
          <a:xfrm>
            <a:off x="1619250" y="4868863"/>
            <a:ext cx="360363" cy="36036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lačítko akce: Nápověda 11">
            <a:hlinkClick r:id="rId6" action="ppaction://hlinksldjump" highlightClick="1"/>
          </p:cNvPr>
          <p:cNvSpPr/>
          <p:nvPr/>
        </p:nvSpPr>
        <p:spPr>
          <a:xfrm>
            <a:off x="1619250" y="5949950"/>
            <a:ext cx="360363" cy="358775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lačítko akce: Nápověda 12">
            <a:hlinkClick r:id="rId7" action="ppaction://hlinksldjump" highlightClick="1"/>
          </p:cNvPr>
          <p:cNvSpPr/>
          <p:nvPr/>
        </p:nvSpPr>
        <p:spPr>
          <a:xfrm>
            <a:off x="3276600" y="1628775"/>
            <a:ext cx="358775" cy="360363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Tlačítko akce: Nápověda 13">
            <a:hlinkClick r:id="rId8" action="ppaction://hlinksldjump" highlightClick="1"/>
          </p:cNvPr>
          <p:cNvSpPr/>
          <p:nvPr/>
        </p:nvSpPr>
        <p:spPr>
          <a:xfrm>
            <a:off x="3276600" y="2636838"/>
            <a:ext cx="358775" cy="360362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Tlačítko akce: Nápověda 14">
            <a:hlinkClick r:id="rId9" action="ppaction://hlinksldjump" highlightClick="1"/>
          </p:cNvPr>
          <p:cNvSpPr/>
          <p:nvPr/>
        </p:nvSpPr>
        <p:spPr>
          <a:xfrm>
            <a:off x="3276600" y="3716338"/>
            <a:ext cx="358775" cy="360362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Tlačítko akce: Nápověda 15">
            <a:hlinkClick r:id="rId10" action="ppaction://hlinksldjump" highlightClick="1"/>
          </p:cNvPr>
          <p:cNvSpPr/>
          <p:nvPr/>
        </p:nvSpPr>
        <p:spPr>
          <a:xfrm>
            <a:off x="3276600" y="4868863"/>
            <a:ext cx="358775" cy="360362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Tlačítko akce: Nápověda 16">
            <a:hlinkClick r:id="rId11" action="ppaction://hlinksldjump" highlightClick="1"/>
          </p:cNvPr>
          <p:cNvSpPr/>
          <p:nvPr/>
        </p:nvSpPr>
        <p:spPr>
          <a:xfrm>
            <a:off x="3276600" y="5949950"/>
            <a:ext cx="358775" cy="358775"/>
          </a:xfrm>
          <a:prstGeom prst="actionButtonHelp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Tlačítko akce: Nápověda 17">
            <a:hlinkClick r:id="rId12" action="ppaction://hlinksldjump" highlightClick="1"/>
          </p:cNvPr>
          <p:cNvSpPr/>
          <p:nvPr/>
        </p:nvSpPr>
        <p:spPr>
          <a:xfrm>
            <a:off x="4859338" y="1628775"/>
            <a:ext cx="360362" cy="360363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Tlačítko akce: Nápověda 18">
            <a:hlinkClick r:id="rId13" action="ppaction://hlinksldjump" highlightClick="1"/>
          </p:cNvPr>
          <p:cNvSpPr/>
          <p:nvPr/>
        </p:nvSpPr>
        <p:spPr>
          <a:xfrm>
            <a:off x="4932363" y="2636838"/>
            <a:ext cx="360362" cy="360362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lačítko akce: Nápověda 19">
            <a:hlinkClick r:id="rId14" action="ppaction://hlinksldjump" highlightClick="1"/>
          </p:cNvPr>
          <p:cNvSpPr/>
          <p:nvPr/>
        </p:nvSpPr>
        <p:spPr>
          <a:xfrm>
            <a:off x="4859338" y="3716338"/>
            <a:ext cx="360362" cy="360362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lačítko akce: Nápověda 20">
            <a:hlinkClick r:id="rId15" action="ppaction://hlinksldjump" highlightClick="1"/>
          </p:cNvPr>
          <p:cNvSpPr/>
          <p:nvPr/>
        </p:nvSpPr>
        <p:spPr>
          <a:xfrm>
            <a:off x="4859338" y="4941888"/>
            <a:ext cx="360362" cy="358775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Tlačítko akce: Nápověda 21">
            <a:hlinkClick r:id="rId16" action="ppaction://hlinksldjump" highlightClick="1"/>
          </p:cNvPr>
          <p:cNvSpPr/>
          <p:nvPr/>
        </p:nvSpPr>
        <p:spPr>
          <a:xfrm>
            <a:off x="4932363" y="5949950"/>
            <a:ext cx="360362" cy="358775"/>
          </a:xfrm>
          <a:prstGeom prst="actionButtonHelp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Tlačítko akce: Nápověda 22">
            <a:hlinkClick r:id="rId17" action="ppaction://hlinksldjump" highlightClick="1"/>
          </p:cNvPr>
          <p:cNvSpPr/>
          <p:nvPr/>
        </p:nvSpPr>
        <p:spPr>
          <a:xfrm>
            <a:off x="6516688" y="1557338"/>
            <a:ext cx="358775" cy="358775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Tlačítko akce: Nápověda 23">
            <a:hlinkClick r:id="rId18" action="ppaction://hlinksldjump" highlightClick="1"/>
          </p:cNvPr>
          <p:cNvSpPr/>
          <p:nvPr/>
        </p:nvSpPr>
        <p:spPr>
          <a:xfrm>
            <a:off x="6516688" y="2636838"/>
            <a:ext cx="358775" cy="360362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Tlačítko akce: Nápověda 24">
            <a:hlinkClick r:id="rId19" action="ppaction://hlinksldjump" highlightClick="1"/>
          </p:cNvPr>
          <p:cNvSpPr/>
          <p:nvPr/>
        </p:nvSpPr>
        <p:spPr>
          <a:xfrm>
            <a:off x="6516688" y="3716338"/>
            <a:ext cx="358775" cy="360362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Tlačítko akce: Nápověda 25">
            <a:hlinkClick r:id="rId20" action="ppaction://hlinksldjump" highlightClick="1"/>
          </p:cNvPr>
          <p:cNvSpPr/>
          <p:nvPr/>
        </p:nvSpPr>
        <p:spPr>
          <a:xfrm>
            <a:off x="6516688" y="4868863"/>
            <a:ext cx="358775" cy="360362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Tlačítko akce: Nápověda 26">
            <a:hlinkClick r:id="rId21" action="ppaction://hlinksldjump" highlightClick="1"/>
          </p:cNvPr>
          <p:cNvSpPr/>
          <p:nvPr/>
        </p:nvSpPr>
        <p:spPr>
          <a:xfrm>
            <a:off x="6516688" y="5949950"/>
            <a:ext cx="358775" cy="358775"/>
          </a:xfrm>
          <a:prstGeom prst="actionButtonHelp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Tlačítko akce: Nápověda 27">
            <a:hlinkClick r:id="rId22" action="ppaction://hlinksldjump" highlightClick="1"/>
          </p:cNvPr>
          <p:cNvSpPr/>
          <p:nvPr/>
        </p:nvSpPr>
        <p:spPr>
          <a:xfrm>
            <a:off x="8172450" y="1557338"/>
            <a:ext cx="360363" cy="358775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Tlačítko akce: Nápověda 28">
            <a:hlinkClick r:id="rId23" action="ppaction://hlinksldjump" highlightClick="1"/>
          </p:cNvPr>
          <p:cNvSpPr/>
          <p:nvPr/>
        </p:nvSpPr>
        <p:spPr>
          <a:xfrm>
            <a:off x="8172450" y="2636838"/>
            <a:ext cx="360363" cy="360362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Tlačítko akce: Nápověda 29">
            <a:hlinkClick r:id="rId24" action="ppaction://hlinksldjump" highlightClick="1"/>
          </p:cNvPr>
          <p:cNvSpPr/>
          <p:nvPr/>
        </p:nvSpPr>
        <p:spPr>
          <a:xfrm>
            <a:off x="8172450" y="3716338"/>
            <a:ext cx="360363" cy="360362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Tlačítko akce: Nápověda 30">
            <a:hlinkClick r:id="rId25" action="ppaction://hlinksldjump" highlightClick="1"/>
          </p:cNvPr>
          <p:cNvSpPr/>
          <p:nvPr/>
        </p:nvSpPr>
        <p:spPr>
          <a:xfrm>
            <a:off x="8172450" y="4868863"/>
            <a:ext cx="360363" cy="360362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Tlačítko akce: Nápověda 32">
            <a:hlinkClick r:id="rId26" action="ppaction://hlinksldjump" highlightClick="1"/>
          </p:cNvPr>
          <p:cNvSpPr/>
          <p:nvPr/>
        </p:nvSpPr>
        <p:spPr>
          <a:xfrm>
            <a:off x="8172450" y="5949950"/>
            <a:ext cx="360363" cy="358775"/>
          </a:xfrm>
          <a:prstGeom prst="actionButtonHelp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 nodeType="clickPar">
                      <p:stCondLst>
                        <p:cond delay="0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 nodeType="clickPar">
                      <p:stCondLst>
                        <p:cond delay="0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 nodeType="clickPar">
                      <p:stCondLst>
                        <p:cond delay="0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 nodeType="clickPar">
                      <p:stCondLst>
                        <p:cond delay="0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 nodeType="clickPar">
                      <p:stCondLst>
                        <p:cond delay="0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 nodeType="clickPar">
                      <p:stCondLst>
                        <p:cond delay="0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 nodeType="clickPar">
                      <p:stCondLst>
                        <p:cond delay="0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 nodeType="clickPar">
                      <p:stCondLst>
                        <p:cond delay="0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 nodeType="clickPar">
                      <p:stCondLst>
                        <p:cond delay="0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 nodeType="clickPar">
                      <p:stCondLst>
                        <p:cond delay="0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 nodeType="clickPar">
                      <p:stCondLst>
                        <p:cond delay="0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 nodeType="clickPar">
                      <p:stCondLst>
                        <p:cond delay="0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 nodeType="clickPar">
                      <p:stCondLst>
                        <p:cond delay="0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 nodeType="clickPar">
                      <p:stCondLst>
                        <p:cond delay="0"/>
                      </p:stCondLst>
                      <p:childTnLst>
                        <p:par>
                          <p:cTn id="1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 nodeType="clickPar">
                      <p:stCondLst>
                        <p:cond delay="0"/>
                      </p:stCondLst>
                      <p:childTnLst>
                        <p:par>
                          <p:cTn id="1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 nodeType="clickPar">
                      <p:stCondLst>
                        <p:cond delay="0"/>
                      </p:stCondLst>
                      <p:childTnLst>
                        <p:par>
                          <p:cTn id="1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857500" y="5072063"/>
            <a:ext cx="47386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4800" b="1">
                <a:latin typeface="Arial" charset="0"/>
              </a:rPr>
              <a:t>She is sleeping</a:t>
            </a:r>
            <a:endParaRPr lang="cs-CZ" sz="4800" b="1">
              <a:latin typeface="Arial" charset="0"/>
            </a:endParaRPr>
          </a:p>
        </p:txBody>
      </p:sp>
      <p:sp>
        <p:nvSpPr>
          <p:cNvPr id="12" name="Tlačítko akce: Domů 11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2" name="TextovéPole 12"/>
          <p:cNvSpPr txBox="1">
            <a:spLocks noChangeArrowheads="1"/>
          </p:cNvSpPr>
          <p:nvPr/>
        </p:nvSpPr>
        <p:spPr bwMode="auto">
          <a:xfrm>
            <a:off x="1714500" y="333375"/>
            <a:ext cx="42148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 is she doing?</a:t>
            </a:r>
          </a:p>
        </p:txBody>
      </p:sp>
      <p:sp>
        <p:nvSpPr>
          <p:cNvPr id="7173" name="TextovéPole 9"/>
          <p:cNvSpPr txBox="1">
            <a:spLocks noChangeArrowheads="1"/>
          </p:cNvSpPr>
          <p:nvPr/>
        </p:nvSpPr>
        <p:spPr bwMode="auto">
          <a:xfrm>
            <a:off x="179388" y="5157788"/>
            <a:ext cx="7921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Obr.01</a:t>
            </a:r>
          </a:p>
          <a:p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10</a:t>
            </a:r>
          </a:p>
        </p:txBody>
      </p:sp>
      <p:pic>
        <p:nvPicPr>
          <p:cNvPr id="7175" name="Picture 10" descr="C:\Documents and Settings\holcnerovam\Local Settings\Temporary Internet Files\Content.IE5\KHQ381E3\MC9004405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49375" y="1385888"/>
            <a:ext cx="5365750" cy="379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786188" y="4941888"/>
            <a:ext cx="46736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Arial" charset="0"/>
              </a:rPr>
              <a:t>He is sitting</a:t>
            </a:r>
          </a:p>
        </p:txBody>
      </p:sp>
      <p:sp>
        <p:nvSpPr>
          <p:cNvPr id="13" name="Tlačítko akce: Domů 12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196" name="TextovéPole 15"/>
          <p:cNvSpPr txBox="1">
            <a:spLocks noChangeArrowheads="1"/>
          </p:cNvSpPr>
          <p:nvPr/>
        </p:nvSpPr>
        <p:spPr bwMode="auto">
          <a:xfrm>
            <a:off x="1714500" y="333375"/>
            <a:ext cx="3937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 is he doing?</a:t>
            </a:r>
          </a:p>
        </p:txBody>
      </p:sp>
      <p:sp>
        <p:nvSpPr>
          <p:cNvPr id="8197" name="AutoShape 2" descr="File:Panthera tigris5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8198" name="TextovéPole 16"/>
          <p:cNvSpPr txBox="1">
            <a:spLocks noChangeArrowheads="1"/>
          </p:cNvSpPr>
          <p:nvPr/>
        </p:nvSpPr>
        <p:spPr bwMode="auto">
          <a:xfrm>
            <a:off x="179388" y="5157788"/>
            <a:ext cx="7921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Obr.02</a:t>
            </a:r>
          </a:p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20</a:t>
            </a:r>
          </a:p>
        </p:txBody>
      </p:sp>
      <p:pic>
        <p:nvPicPr>
          <p:cNvPr id="8200" name="Picture 13" descr="C:\Documents and Settings\holcnerovam\Local Settings\Temporary Internet Files\Content.IE5\OX6VOT6B\MP9003862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813" y="1676400"/>
            <a:ext cx="4471987" cy="296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357563" y="4941888"/>
            <a:ext cx="51752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 He is skiing</a:t>
            </a:r>
            <a:endParaRPr lang="cs-CZ" sz="4800" b="1">
              <a:latin typeface="Arial" charset="0"/>
            </a:endParaRPr>
          </a:p>
        </p:txBody>
      </p:sp>
      <p:sp>
        <p:nvSpPr>
          <p:cNvPr id="12" name="Tlačítko akce: Domů 11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220" name="TextovéPole 9"/>
          <p:cNvSpPr txBox="1">
            <a:spLocks noChangeArrowheads="1"/>
          </p:cNvSpPr>
          <p:nvPr/>
        </p:nvSpPr>
        <p:spPr bwMode="auto">
          <a:xfrm>
            <a:off x="928688" y="333375"/>
            <a:ext cx="47228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9221" name="TextovéPole 13"/>
          <p:cNvSpPr txBox="1">
            <a:spLocks noChangeArrowheads="1"/>
          </p:cNvSpPr>
          <p:nvPr/>
        </p:nvSpPr>
        <p:spPr bwMode="auto">
          <a:xfrm>
            <a:off x="179388" y="5157788"/>
            <a:ext cx="7921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Obr.03</a:t>
            </a:r>
          </a:p>
          <a:p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30</a:t>
            </a:r>
          </a:p>
        </p:txBody>
      </p:sp>
      <p:pic>
        <p:nvPicPr>
          <p:cNvPr id="9223" name="Picture 16" descr="C:\Documents and Settings\holcnerovam\Local Settings\Temporary Internet Files\Content.IE5\41M7CPMV\MP90042297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00188" y="1643063"/>
            <a:ext cx="5000625" cy="333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571750" y="5072063"/>
            <a:ext cx="567213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They are running</a:t>
            </a:r>
            <a:endParaRPr lang="cs-CZ" sz="4800" b="1">
              <a:latin typeface="Arial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44" name="TextovéPole 11"/>
          <p:cNvSpPr txBox="1">
            <a:spLocks noChangeArrowheads="1"/>
          </p:cNvSpPr>
          <p:nvPr/>
        </p:nvSpPr>
        <p:spPr bwMode="auto">
          <a:xfrm>
            <a:off x="468313" y="4868863"/>
            <a:ext cx="7905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Obr.04</a:t>
            </a:r>
          </a:p>
          <a:p>
            <a:endParaRPr lang="cs-CZ"/>
          </a:p>
        </p:txBody>
      </p:sp>
      <p:sp>
        <p:nvSpPr>
          <p:cNvPr id="10245" name="TextovéPole 12"/>
          <p:cNvSpPr txBox="1">
            <a:spLocks noChangeArrowheads="1"/>
          </p:cNvSpPr>
          <p:nvPr/>
        </p:nvSpPr>
        <p:spPr bwMode="auto">
          <a:xfrm>
            <a:off x="1071563" y="357188"/>
            <a:ext cx="4786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are they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40</a:t>
            </a:r>
          </a:p>
        </p:txBody>
      </p:sp>
      <p:pic>
        <p:nvPicPr>
          <p:cNvPr id="10247" name="Picture 9" descr="C:\Documents and Settings\holcnerovam\Local Settings\Temporary Internet Files\Content.IE5\41M7CPMV\MP9004243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8" y="1000125"/>
            <a:ext cx="4006850" cy="392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857500" y="5072063"/>
            <a:ext cx="62865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Arial" charset="0"/>
              </a:rPr>
              <a:t>WHALE</a:t>
            </a: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268" name="TextovéPole 11"/>
          <p:cNvSpPr txBox="1">
            <a:spLocks noChangeArrowheads="1"/>
          </p:cNvSpPr>
          <p:nvPr/>
        </p:nvSpPr>
        <p:spPr bwMode="auto">
          <a:xfrm>
            <a:off x="323850" y="4868863"/>
            <a:ext cx="7921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Obr.05</a:t>
            </a:r>
          </a:p>
          <a:p>
            <a:endParaRPr lang="cs-CZ"/>
          </a:p>
        </p:txBody>
      </p:sp>
      <p:sp>
        <p:nvSpPr>
          <p:cNvPr id="11269" name="TextovéPole 12"/>
          <p:cNvSpPr txBox="1">
            <a:spLocks noChangeArrowheads="1"/>
          </p:cNvSpPr>
          <p:nvPr/>
        </p:nvSpPr>
        <p:spPr bwMode="auto">
          <a:xfrm>
            <a:off x="1214438" y="333375"/>
            <a:ext cx="4437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</a:t>
            </a:r>
            <a:r>
              <a:rPr lang="cs-CZ" sz="3200" b="1">
                <a:latin typeface="Arial" charset="0"/>
              </a:rPr>
              <a:t>is he </a:t>
            </a:r>
            <a:r>
              <a:rPr lang="en-GB" sz="3200" b="1">
                <a:latin typeface="Arial" charset="0"/>
              </a:rPr>
              <a:t>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50</a:t>
            </a:r>
          </a:p>
        </p:txBody>
      </p:sp>
      <p:sp>
        <p:nvSpPr>
          <p:cNvPr id="11271" name="TextovéPole 11"/>
          <p:cNvSpPr txBox="1">
            <a:spLocks noChangeArrowheads="1"/>
          </p:cNvSpPr>
          <p:nvPr/>
        </p:nvSpPr>
        <p:spPr bwMode="auto">
          <a:xfrm>
            <a:off x="1714500" y="5929313"/>
            <a:ext cx="56245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/>
              <a:t>He is getting dressed</a:t>
            </a:r>
          </a:p>
        </p:txBody>
      </p:sp>
      <p:pic>
        <p:nvPicPr>
          <p:cNvPr id="11272" name="Picture 11" descr="C:\Documents and Settings\holcnerovam\Local Settings\Temporary Internet Files\Content.IE5\OX6VOT6B\MP9004227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00250" y="1285875"/>
            <a:ext cx="4454525" cy="442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571625" y="5500688"/>
            <a:ext cx="69611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They are dancing</a:t>
            </a:r>
            <a:endParaRPr lang="cs-CZ" sz="4800" b="1">
              <a:latin typeface="Arial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292" name="TextovéPole 11"/>
          <p:cNvSpPr txBox="1">
            <a:spLocks noChangeArrowheads="1"/>
          </p:cNvSpPr>
          <p:nvPr/>
        </p:nvSpPr>
        <p:spPr bwMode="auto">
          <a:xfrm>
            <a:off x="179388" y="5157788"/>
            <a:ext cx="7921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Obr.06</a:t>
            </a:r>
          </a:p>
          <a:p>
            <a:endParaRPr lang="cs-CZ"/>
          </a:p>
        </p:txBody>
      </p:sp>
      <p:sp>
        <p:nvSpPr>
          <p:cNvPr id="12293" name="TextovéPole 12"/>
          <p:cNvSpPr txBox="1">
            <a:spLocks noChangeArrowheads="1"/>
          </p:cNvSpPr>
          <p:nvPr/>
        </p:nvSpPr>
        <p:spPr bwMode="auto">
          <a:xfrm>
            <a:off x="1285875" y="333375"/>
            <a:ext cx="4365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US" sz="3200" b="1">
                <a:latin typeface="Arial" charset="0"/>
              </a:rPr>
              <a:t> are they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10</a:t>
            </a:r>
          </a:p>
        </p:txBody>
      </p:sp>
      <p:pic>
        <p:nvPicPr>
          <p:cNvPr id="12295" name="Picture 11" descr="C:\Documents and Settings\holcnerovam\Local Settings\Temporary Internet Files\Content.IE5\KHQ381E3\MP90044243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0" y="963613"/>
            <a:ext cx="3929063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71500" y="5572125"/>
            <a:ext cx="70723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Arial" charset="0"/>
              </a:rPr>
              <a:t>He is cleaning a car.</a:t>
            </a: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316" name="TextovéPole 11"/>
          <p:cNvSpPr txBox="1">
            <a:spLocks noChangeArrowheads="1"/>
          </p:cNvSpPr>
          <p:nvPr/>
        </p:nvSpPr>
        <p:spPr bwMode="auto">
          <a:xfrm>
            <a:off x="468313" y="6092825"/>
            <a:ext cx="7905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Obr.07</a:t>
            </a:r>
          </a:p>
          <a:p>
            <a:endParaRPr lang="cs-CZ"/>
          </a:p>
        </p:txBody>
      </p:sp>
      <p:sp>
        <p:nvSpPr>
          <p:cNvPr id="13317" name="TextovéPole 12"/>
          <p:cNvSpPr txBox="1">
            <a:spLocks noChangeArrowheads="1"/>
          </p:cNvSpPr>
          <p:nvPr/>
        </p:nvSpPr>
        <p:spPr bwMode="auto">
          <a:xfrm>
            <a:off x="1714500" y="142875"/>
            <a:ext cx="42148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 is he doing?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20</a:t>
            </a:r>
          </a:p>
        </p:txBody>
      </p:sp>
      <p:pic>
        <p:nvPicPr>
          <p:cNvPr id="13319" name="Picture 19" descr="C:\Documents and Settings\holcnerovam\Local Settings\Temporary Internet Files\Content.IE5\41M7CPMV\MP900407413[1].jpg"/>
          <p:cNvPicPr>
            <a:picLocks noChangeAspect="1" noChangeArrowheads="1"/>
          </p:cNvPicPr>
          <p:nvPr/>
        </p:nvPicPr>
        <p:blipFill>
          <a:blip r:embed="rId3" cstate="print"/>
          <a:srcRect r="35156"/>
          <a:stretch>
            <a:fillRect/>
          </a:stretch>
        </p:blipFill>
        <p:spPr bwMode="auto">
          <a:xfrm>
            <a:off x="785813" y="785813"/>
            <a:ext cx="4795837" cy="4929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4313" y="5429250"/>
            <a:ext cx="764381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latin typeface="Arial" charset="0"/>
              </a:rPr>
              <a:t>He is playing the drums.</a:t>
            </a: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40" name="TextovéPole 11"/>
          <p:cNvSpPr txBox="1">
            <a:spLocks noChangeArrowheads="1"/>
          </p:cNvSpPr>
          <p:nvPr/>
        </p:nvSpPr>
        <p:spPr bwMode="auto">
          <a:xfrm>
            <a:off x="250825" y="5373688"/>
            <a:ext cx="7921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Obr.08</a:t>
            </a:r>
          </a:p>
          <a:p>
            <a:endParaRPr lang="cs-CZ"/>
          </a:p>
        </p:txBody>
      </p:sp>
      <p:sp>
        <p:nvSpPr>
          <p:cNvPr id="14341" name="TextovéPole 12"/>
          <p:cNvSpPr txBox="1">
            <a:spLocks noChangeArrowheads="1"/>
          </p:cNvSpPr>
          <p:nvPr/>
        </p:nvSpPr>
        <p:spPr bwMode="auto">
          <a:xfrm>
            <a:off x="1714500" y="333375"/>
            <a:ext cx="3937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 is he doing?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30</a:t>
            </a:r>
          </a:p>
        </p:txBody>
      </p:sp>
      <p:pic>
        <p:nvPicPr>
          <p:cNvPr id="14343" name="Picture 10" descr="C:\Documents and Settings\holcnerovam\Local Settings\Temporary Internet Files\Content.IE5\0LIF41EZ\MP90042777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338" y="1069975"/>
            <a:ext cx="5626100" cy="450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8625" y="5357813"/>
            <a:ext cx="76438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She is roller skating.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4" name="TextovéPole 11"/>
          <p:cNvSpPr txBox="1">
            <a:spLocks noChangeArrowheads="1"/>
          </p:cNvSpPr>
          <p:nvPr/>
        </p:nvSpPr>
        <p:spPr bwMode="auto">
          <a:xfrm>
            <a:off x="468313" y="6092825"/>
            <a:ext cx="7905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Obr.09</a:t>
            </a:r>
          </a:p>
          <a:p>
            <a:endParaRPr lang="cs-CZ"/>
          </a:p>
        </p:txBody>
      </p:sp>
      <p:sp>
        <p:nvSpPr>
          <p:cNvPr id="15365" name="TextovéPole 12"/>
          <p:cNvSpPr txBox="1">
            <a:spLocks noChangeArrowheads="1"/>
          </p:cNvSpPr>
          <p:nvPr/>
        </p:nvSpPr>
        <p:spPr bwMode="auto">
          <a:xfrm>
            <a:off x="1714500" y="333375"/>
            <a:ext cx="3937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she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40</a:t>
            </a:r>
          </a:p>
        </p:txBody>
      </p:sp>
      <p:pic>
        <p:nvPicPr>
          <p:cNvPr id="15367" name="Picture 9" descr="C:\Documents and Settings\holcnerovam\Local Settings\Temporary Internet Files\Content.IE5\0LIF41EZ\MP90042240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8" y="889000"/>
            <a:ext cx="4714875" cy="450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7188" y="5143500"/>
            <a:ext cx="685800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She is riding a horse.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88" name="TextovéPole 11"/>
          <p:cNvSpPr txBox="1">
            <a:spLocks noChangeArrowheads="1"/>
          </p:cNvSpPr>
          <p:nvPr/>
        </p:nvSpPr>
        <p:spPr bwMode="auto">
          <a:xfrm>
            <a:off x="250825" y="4868863"/>
            <a:ext cx="7921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Obr.10</a:t>
            </a:r>
          </a:p>
          <a:p>
            <a:endParaRPr lang="cs-CZ"/>
          </a:p>
        </p:txBody>
      </p:sp>
      <p:sp>
        <p:nvSpPr>
          <p:cNvPr id="16389" name="TextovéPole 12"/>
          <p:cNvSpPr txBox="1">
            <a:spLocks noChangeArrowheads="1"/>
          </p:cNvSpPr>
          <p:nvPr/>
        </p:nvSpPr>
        <p:spPr bwMode="auto">
          <a:xfrm>
            <a:off x="1428750" y="333375"/>
            <a:ext cx="4222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she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948488" y="260350"/>
            <a:ext cx="1800225" cy="10160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atin typeface="Arial" pitchFamily="34" charset="0"/>
                <a:cs typeface="Arial" pitchFamily="34" charset="0"/>
              </a:rPr>
              <a:t>50</a:t>
            </a:r>
          </a:p>
        </p:txBody>
      </p:sp>
      <p:pic>
        <p:nvPicPr>
          <p:cNvPr id="16391" name="Picture 9" descr="C:\Documents and Settings\holcnerovam\Local Settings\Temporary Internet Files\Content.IE5\41M7CPMV\MP90043184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1071563"/>
            <a:ext cx="400050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071563" y="5500688"/>
            <a:ext cx="60721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He is reading.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2" name="TextovéPole 11"/>
          <p:cNvSpPr txBox="1">
            <a:spLocks noChangeArrowheads="1"/>
          </p:cNvSpPr>
          <p:nvPr/>
        </p:nvSpPr>
        <p:spPr bwMode="auto">
          <a:xfrm>
            <a:off x="1000125" y="5786438"/>
            <a:ext cx="857250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Obr.11</a:t>
            </a:r>
          </a:p>
          <a:p>
            <a:endParaRPr lang="cs-CZ"/>
          </a:p>
        </p:txBody>
      </p:sp>
      <p:sp>
        <p:nvSpPr>
          <p:cNvPr id="17413" name="TextovéPole 12"/>
          <p:cNvSpPr txBox="1">
            <a:spLocks noChangeArrowheads="1"/>
          </p:cNvSpPr>
          <p:nvPr/>
        </p:nvSpPr>
        <p:spPr bwMode="auto">
          <a:xfrm>
            <a:off x="1500188" y="333375"/>
            <a:ext cx="41513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</a:t>
            </a:r>
            <a:r>
              <a:rPr lang="cs-CZ" sz="3200" b="1">
                <a:latin typeface="Arial" charset="0"/>
              </a:rPr>
              <a:t>is</a:t>
            </a:r>
            <a:r>
              <a:rPr lang="en-GB" sz="3200" b="1">
                <a:latin typeface="Arial" charset="0"/>
              </a:rPr>
              <a:t> 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17414" name="TextovéPole 14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10</a:t>
            </a:r>
          </a:p>
        </p:txBody>
      </p:sp>
      <p:pic>
        <p:nvPicPr>
          <p:cNvPr id="17415" name="Picture 9" descr="C:\Documents and Settings\holcnerovam\Local Settings\Temporary Internet Files\Content.IE5\0LIF41EZ\MP9004229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50" y="1071563"/>
            <a:ext cx="428625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8625" y="5445125"/>
            <a:ext cx="46434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He is skating.</a:t>
            </a:r>
            <a:endParaRPr lang="cs-CZ" sz="4800" b="1">
              <a:latin typeface="Arial" charset="0"/>
            </a:endParaRPr>
          </a:p>
        </p:txBody>
      </p:sp>
      <p:sp>
        <p:nvSpPr>
          <p:cNvPr id="11" name="Tlačítko akce: Domů 10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6" name="TextovéPole 8"/>
          <p:cNvSpPr txBox="1">
            <a:spLocks noChangeArrowheads="1"/>
          </p:cNvSpPr>
          <p:nvPr/>
        </p:nvSpPr>
        <p:spPr bwMode="auto">
          <a:xfrm>
            <a:off x="250825" y="5516563"/>
            <a:ext cx="7921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Obr.12</a:t>
            </a:r>
            <a:endParaRPr lang="cs-CZ"/>
          </a:p>
        </p:txBody>
      </p:sp>
      <p:sp>
        <p:nvSpPr>
          <p:cNvPr id="18437" name="TextovéPole 12"/>
          <p:cNvSpPr txBox="1">
            <a:spLocks noChangeArrowheads="1"/>
          </p:cNvSpPr>
          <p:nvPr/>
        </p:nvSpPr>
        <p:spPr bwMode="auto">
          <a:xfrm>
            <a:off x="1714500" y="333375"/>
            <a:ext cx="3937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18438" name="TextovéPole 14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20</a:t>
            </a:r>
          </a:p>
        </p:txBody>
      </p:sp>
      <p:pic>
        <p:nvPicPr>
          <p:cNvPr id="18439" name="Picture 9" descr="C:\Documents and Settings\holcnerovam\Local Settings\Temporary Internet Files\Content.IE5\41M7CPMV\MC9003536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822325"/>
            <a:ext cx="3857625" cy="440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2875" y="5500688"/>
            <a:ext cx="82153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They are playing the piano.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460" name="TextovéPole 11"/>
          <p:cNvSpPr txBox="1">
            <a:spLocks noChangeArrowheads="1"/>
          </p:cNvSpPr>
          <p:nvPr/>
        </p:nvSpPr>
        <p:spPr bwMode="auto">
          <a:xfrm>
            <a:off x="179388" y="5445125"/>
            <a:ext cx="7921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Obr.13</a:t>
            </a:r>
          </a:p>
          <a:p>
            <a:endParaRPr lang="cs-CZ"/>
          </a:p>
        </p:txBody>
      </p:sp>
      <p:sp>
        <p:nvSpPr>
          <p:cNvPr id="19461" name="TextovéPole 12"/>
          <p:cNvSpPr txBox="1">
            <a:spLocks noChangeArrowheads="1"/>
          </p:cNvSpPr>
          <p:nvPr/>
        </p:nvSpPr>
        <p:spPr bwMode="auto">
          <a:xfrm>
            <a:off x="1285875" y="333375"/>
            <a:ext cx="4365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are they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19462" name="TextovéPole 14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30</a:t>
            </a:r>
          </a:p>
        </p:txBody>
      </p:sp>
      <p:pic>
        <p:nvPicPr>
          <p:cNvPr id="19463" name="Picture 10" descr="C:\Documents and Settings\holcnerovam\Local Settings\Temporary Internet Files\Content.IE5\KHQ381E3\MP9004097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50" y="1143000"/>
            <a:ext cx="3490913" cy="419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85813" y="5500688"/>
            <a:ext cx="73152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She is swimming</a:t>
            </a:r>
            <a:r>
              <a:rPr lang="en-GB" sz="6000" b="1">
                <a:latin typeface="Arial" charset="0"/>
              </a:rPr>
              <a:t>.</a:t>
            </a:r>
            <a:endParaRPr lang="cs-CZ" sz="60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84" name="TextovéPole 11"/>
          <p:cNvSpPr txBox="1">
            <a:spLocks noChangeArrowheads="1"/>
          </p:cNvSpPr>
          <p:nvPr/>
        </p:nvSpPr>
        <p:spPr bwMode="auto">
          <a:xfrm>
            <a:off x="323850" y="5013325"/>
            <a:ext cx="7921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Obr.14</a:t>
            </a:r>
          </a:p>
          <a:p>
            <a:endParaRPr lang="cs-CZ"/>
          </a:p>
        </p:txBody>
      </p:sp>
      <p:sp>
        <p:nvSpPr>
          <p:cNvPr id="20485" name="TextovéPole 12"/>
          <p:cNvSpPr txBox="1">
            <a:spLocks noChangeArrowheads="1"/>
          </p:cNvSpPr>
          <p:nvPr/>
        </p:nvSpPr>
        <p:spPr bwMode="auto">
          <a:xfrm>
            <a:off x="1357313" y="333375"/>
            <a:ext cx="42941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she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0486" name="TextovéPole 15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40</a:t>
            </a:r>
          </a:p>
        </p:txBody>
      </p:sp>
      <p:pic>
        <p:nvPicPr>
          <p:cNvPr id="20487" name="Picture 9" descr="C:\Documents and Settings\holcnerovam\Local Settings\Temporary Internet Files\Content.IE5\0LIF41EZ\MP9004385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375" y="1058863"/>
            <a:ext cx="5294313" cy="433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42875" y="5357813"/>
            <a:ext cx="67865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He is driving a car.</a:t>
            </a:r>
            <a:endParaRPr lang="cs-CZ" sz="4800" b="1">
              <a:latin typeface="Arial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8" name="TextovéPole 11"/>
          <p:cNvSpPr txBox="1">
            <a:spLocks noChangeArrowheads="1"/>
          </p:cNvSpPr>
          <p:nvPr/>
        </p:nvSpPr>
        <p:spPr bwMode="auto">
          <a:xfrm>
            <a:off x="395288" y="5373688"/>
            <a:ext cx="792162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Obr.15</a:t>
            </a:r>
            <a:endParaRPr lang="cs-CZ"/>
          </a:p>
        </p:txBody>
      </p:sp>
      <p:sp>
        <p:nvSpPr>
          <p:cNvPr id="21509" name="TextovéPole 12"/>
          <p:cNvSpPr txBox="1">
            <a:spLocks noChangeArrowheads="1"/>
          </p:cNvSpPr>
          <p:nvPr/>
        </p:nvSpPr>
        <p:spPr bwMode="auto">
          <a:xfrm>
            <a:off x="1143000" y="333375"/>
            <a:ext cx="4508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1510" name="TextovéPole 4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50</a:t>
            </a:r>
          </a:p>
        </p:txBody>
      </p:sp>
      <p:pic>
        <p:nvPicPr>
          <p:cNvPr id="21511" name="Picture 15" descr="C:\Documents and Settings\holcnerovam\Local Settings\Temporary Internet Files\Content.IE5\0LIF41EZ\MP9002898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88" y="1406525"/>
            <a:ext cx="5472112" cy="360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7188" y="5500688"/>
            <a:ext cx="592931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They are eating.</a:t>
            </a:r>
            <a:endParaRPr lang="cs-CZ" sz="4800" b="1">
              <a:latin typeface="Arial" charset="0"/>
            </a:endParaRPr>
          </a:p>
        </p:txBody>
      </p:sp>
      <p:sp>
        <p:nvSpPr>
          <p:cNvPr id="11" name="Tlačítko akce: Domů 10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2" name="TextovéPole 8"/>
          <p:cNvSpPr txBox="1">
            <a:spLocks noChangeArrowheads="1"/>
          </p:cNvSpPr>
          <p:nvPr/>
        </p:nvSpPr>
        <p:spPr bwMode="auto">
          <a:xfrm>
            <a:off x="323850" y="5300663"/>
            <a:ext cx="792163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Obr.16</a:t>
            </a:r>
          </a:p>
          <a:p>
            <a:endParaRPr lang="cs-CZ"/>
          </a:p>
        </p:txBody>
      </p:sp>
      <p:sp>
        <p:nvSpPr>
          <p:cNvPr id="22533" name="TextovéPole 12"/>
          <p:cNvSpPr txBox="1">
            <a:spLocks noChangeArrowheads="1"/>
          </p:cNvSpPr>
          <p:nvPr/>
        </p:nvSpPr>
        <p:spPr bwMode="auto">
          <a:xfrm>
            <a:off x="285750" y="333375"/>
            <a:ext cx="5429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are they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2534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10</a:t>
            </a:r>
          </a:p>
        </p:txBody>
      </p:sp>
      <p:pic>
        <p:nvPicPr>
          <p:cNvPr id="22535" name="Picture 9" descr="C:\Documents and Settings\holcnerovam\Local Settings\Temporary Internet Files\Content.IE5\41M7CPMV\MP9004026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313" y="1000125"/>
            <a:ext cx="5280025" cy="4643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2938" y="5357813"/>
            <a:ext cx="62150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They are waiting.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556" name="TextovéPole 11"/>
          <p:cNvSpPr txBox="1">
            <a:spLocks noChangeArrowheads="1"/>
          </p:cNvSpPr>
          <p:nvPr/>
        </p:nvSpPr>
        <p:spPr bwMode="auto">
          <a:xfrm>
            <a:off x="250825" y="5300663"/>
            <a:ext cx="792163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Obr.17</a:t>
            </a:r>
          </a:p>
          <a:p>
            <a:endParaRPr lang="cs-CZ"/>
          </a:p>
        </p:txBody>
      </p:sp>
      <p:sp>
        <p:nvSpPr>
          <p:cNvPr id="23557" name="TextovéPole 12"/>
          <p:cNvSpPr txBox="1">
            <a:spLocks noChangeArrowheads="1"/>
          </p:cNvSpPr>
          <p:nvPr/>
        </p:nvSpPr>
        <p:spPr bwMode="auto">
          <a:xfrm>
            <a:off x="1000125" y="333375"/>
            <a:ext cx="4651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are they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3558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20</a:t>
            </a:r>
          </a:p>
        </p:txBody>
      </p:sp>
      <p:pic>
        <p:nvPicPr>
          <p:cNvPr id="23559" name="Picture 10" descr="C:\Documents and Settings\holcnerovam\Local Settings\Temporary Internet Files\Content.IE5\41M7CPMV\MC9000569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54438" y="2519363"/>
            <a:ext cx="163512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Picture 11" descr="C:\Documents and Settings\holcnerovam\Local Settings\Temporary Internet Files\Content.IE5\41M7CPMV\MC9000569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63" y="1125538"/>
            <a:ext cx="3746500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1" name="TextovéPole 10"/>
          <p:cNvSpPr txBox="1">
            <a:spLocks noChangeArrowheads="1"/>
          </p:cNvSpPr>
          <p:nvPr/>
        </p:nvSpPr>
        <p:spPr bwMode="auto">
          <a:xfrm>
            <a:off x="6429375" y="3143250"/>
            <a:ext cx="717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čekat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85750" y="5357813"/>
            <a:ext cx="67865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He is playing hockey.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580" name="TextovéPole 11"/>
          <p:cNvSpPr txBox="1">
            <a:spLocks noChangeArrowheads="1"/>
          </p:cNvSpPr>
          <p:nvPr/>
        </p:nvSpPr>
        <p:spPr bwMode="auto">
          <a:xfrm>
            <a:off x="179388" y="5157788"/>
            <a:ext cx="7921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Obr.18</a:t>
            </a:r>
          </a:p>
          <a:p>
            <a:endParaRPr lang="cs-CZ"/>
          </a:p>
        </p:txBody>
      </p:sp>
      <p:sp>
        <p:nvSpPr>
          <p:cNvPr id="24581" name="TextovéPole 12"/>
          <p:cNvSpPr txBox="1">
            <a:spLocks noChangeArrowheads="1"/>
          </p:cNvSpPr>
          <p:nvPr/>
        </p:nvSpPr>
        <p:spPr bwMode="auto">
          <a:xfrm>
            <a:off x="1000125" y="333375"/>
            <a:ext cx="4651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4582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30</a:t>
            </a:r>
          </a:p>
        </p:txBody>
      </p:sp>
      <p:pic>
        <p:nvPicPr>
          <p:cNvPr id="24583" name="Picture 10" descr="C:\Documents and Settings\holcnerovam\Local Settings\Temporary Internet Files\Content.IE5\OX6VOT6B\MC9000135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1081088"/>
            <a:ext cx="5143500" cy="423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85813" y="5214938"/>
            <a:ext cx="650081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She is washing up.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4" name="TextovéPole 11"/>
          <p:cNvSpPr txBox="1">
            <a:spLocks noChangeArrowheads="1"/>
          </p:cNvSpPr>
          <p:nvPr/>
        </p:nvSpPr>
        <p:spPr bwMode="auto">
          <a:xfrm>
            <a:off x="179388" y="5949950"/>
            <a:ext cx="792162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Obr.19</a:t>
            </a:r>
          </a:p>
          <a:p>
            <a:endParaRPr lang="cs-CZ"/>
          </a:p>
        </p:txBody>
      </p:sp>
      <p:sp>
        <p:nvSpPr>
          <p:cNvPr id="25605" name="TextovéPole 12"/>
          <p:cNvSpPr txBox="1">
            <a:spLocks noChangeArrowheads="1"/>
          </p:cNvSpPr>
          <p:nvPr/>
        </p:nvSpPr>
        <p:spPr bwMode="auto">
          <a:xfrm>
            <a:off x="1143000" y="333375"/>
            <a:ext cx="45085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she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5606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40</a:t>
            </a:r>
          </a:p>
        </p:txBody>
      </p:sp>
      <p:pic>
        <p:nvPicPr>
          <p:cNvPr id="25607" name="Picture 10" descr="C:\Documents and Settings\holcnerovam\Local Settings\Temporary Internet Files\Content.IE5\KHQ381E3\MM900356633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88" y="1292225"/>
            <a:ext cx="4152900" cy="376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85750" y="5286375"/>
            <a:ext cx="79581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They are going for a walk.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8" name="TextovéPole 11"/>
          <p:cNvSpPr txBox="1">
            <a:spLocks noChangeArrowheads="1"/>
          </p:cNvSpPr>
          <p:nvPr/>
        </p:nvSpPr>
        <p:spPr bwMode="auto">
          <a:xfrm>
            <a:off x="250825" y="5300663"/>
            <a:ext cx="792163" cy="493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Obr.20</a:t>
            </a:r>
          </a:p>
          <a:p>
            <a:endParaRPr lang="cs-CZ"/>
          </a:p>
        </p:txBody>
      </p:sp>
      <p:sp>
        <p:nvSpPr>
          <p:cNvPr id="26629" name="TextovéPole 12"/>
          <p:cNvSpPr txBox="1">
            <a:spLocks noChangeArrowheads="1"/>
          </p:cNvSpPr>
          <p:nvPr/>
        </p:nvSpPr>
        <p:spPr bwMode="auto">
          <a:xfrm>
            <a:off x="642938" y="142875"/>
            <a:ext cx="50085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are they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6630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50</a:t>
            </a:r>
          </a:p>
        </p:txBody>
      </p:sp>
      <p:pic>
        <p:nvPicPr>
          <p:cNvPr id="26631" name="Picture 10" descr="C:\Documents and Settings\holcnerovam\Local Settings\Temporary Internet Files\Content.IE5\0LIF41EZ\MP9004425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63" y="785813"/>
            <a:ext cx="427672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71500" y="5572125"/>
            <a:ext cx="63579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They are cooking.</a:t>
            </a:r>
            <a:endParaRPr lang="cs-CZ" sz="4800" b="1">
              <a:latin typeface="Arial" charset="0"/>
            </a:endParaRPr>
          </a:p>
        </p:txBody>
      </p:sp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2" name="TextovéPole 11"/>
          <p:cNvSpPr txBox="1">
            <a:spLocks noChangeArrowheads="1"/>
          </p:cNvSpPr>
          <p:nvPr/>
        </p:nvSpPr>
        <p:spPr bwMode="auto">
          <a:xfrm>
            <a:off x="323850" y="5445125"/>
            <a:ext cx="792163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Obr.21</a:t>
            </a:r>
            <a:endParaRPr lang="cs-CZ"/>
          </a:p>
        </p:txBody>
      </p:sp>
      <p:sp>
        <p:nvSpPr>
          <p:cNvPr id="27653" name="TextovéPole 12"/>
          <p:cNvSpPr txBox="1">
            <a:spLocks noChangeArrowheads="1"/>
          </p:cNvSpPr>
          <p:nvPr/>
        </p:nvSpPr>
        <p:spPr bwMode="auto">
          <a:xfrm>
            <a:off x="1500188" y="285750"/>
            <a:ext cx="4357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are they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7654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10</a:t>
            </a:r>
          </a:p>
        </p:txBody>
      </p:sp>
      <p:pic>
        <p:nvPicPr>
          <p:cNvPr id="27655" name="Picture 9" descr="C:\Documents and Settings\holcnerovam\Local Settings\Temporary Internet Files\Content.IE5\KHQ381E3\MP9004421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50" y="1285875"/>
            <a:ext cx="600075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2938" y="5300663"/>
            <a:ext cx="69294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They are speaking.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676" name="TextovéPole 11"/>
          <p:cNvSpPr txBox="1">
            <a:spLocks noChangeArrowheads="1"/>
          </p:cNvSpPr>
          <p:nvPr/>
        </p:nvSpPr>
        <p:spPr bwMode="auto">
          <a:xfrm>
            <a:off x="250825" y="5445125"/>
            <a:ext cx="7921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Obr.22</a:t>
            </a:r>
          </a:p>
          <a:p>
            <a:endParaRPr lang="cs-CZ"/>
          </a:p>
        </p:txBody>
      </p:sp>
      <p:sp>
        <p:nvSpPr>
          <p:cNvPr id="28677" name="TextovéPole 12"/>
          <p:cNvSpPr txBox="1">
            <a:spLocks noChangeArrowheads="1"/>
          </p:cNvSpPr>
          <p:nvPr/>
        </p:nvSpPr>
        <p:spPr bwMode="auto">
          <a:xfrm>
            <a:off x="500063" y="333375"/>
            <a:ext cx="5151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are they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8678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20</a:t>
            </a:r>
          </a:p>
        </p:txBody>
      </p:sp>
      <p:pic>
        <p:nvPicPr>
          <p:cNvPr id="28679" name="Picture 9" descr="C:\Documents and Settings\holcnerovam\Local Settings\Temporary Internet Files\Content.IE5\41M7CPMV\MP90040259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" y="1571625"/>
            <a:ext cx="5286375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80" name="Obdélník 10"/>
          <p:cNvSpPr>
            <a:spLocks noChangeArrowheads="1"/>
          </p:cNvSpPr>
          <p:nvPr/>
        </p:nvSpPr>
        <p:spPr bwMode="auto">
          <a:xfrm>
            <a:off x="7318375" y="4189413"/>
            <a:ext cx="793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mluvit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4313" y="5286375"/>
            <a:ext cx="7358062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He is playing football.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700" name="TextovéPole 11"/>
          <p:cNvSpPr txBox="1">
            <a:spLocks noChangeArrowheads="1"/>
          </p:cNvSpPr>
          <p:nvPr/>
        </p:nvSpPr>
        <p:spPr bwMode="auto">
          <a:xfrm>
            <a:off x="468313" y="6365875"/>
            <a:ext cx="790575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Obr.23</a:t>
            </a:r>
          </a:p>
          <a:p>
            <a:endParaRPr lang="cs-CZ"/>
          </a:p>
        </p:txBody>
      </p:sp>
      <p:sp>
        <p:nvSpPr>
          <p:cNvPr id="29701" name="TextovéPole 12"/>
          <p:cNvSpPr txBox="1">
            <a:spLocks noChangeArrowheads="1"/>
          </p:cNvSpPr>
          <p:nvPr/>
        </p:nvSpPr>
        <p:spPr bwMode="auto">
          <a:xfrm>
            <a:off x="857250" y="333375"/>
            <a:ext cx="4794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29702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30</a:t>
            </a:r>
          </a:p>
        </p:txBody>
      </p:sp>
      <p:pic>
        <p:nvPicPr>
          <p:cNvPr id="29703" name="Picture 9" descr="C:\Documents and Settings\holcnerovam\Local Settings\Temporary Internet Files\Content.IE5\0LIF41EZ\MC9004445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54275" y="1214438"/>
            <a:ext cx="2978150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8625" y="5429250"/>
            <a:ext cx="76438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He is having a shower.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24" name="TextovéPole 11"/>
          <p:cNvSpPr txBox="1">
            <a:spLocks noChangeArrowheads="1"/>
          </p:cNvSpPr>
          <p:nvPr/>
        </p:nvSpPr>
        <p:spPr bwMode="auto">
          <a:xfrm>
            <a:off x="250825" y="5157788"/>
            <a:ext cx="7921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Obr.24</a:t>
            </a:r>
          </a:p>
          <a:p>
            <a:endParaRPr lang="cs-CZ"/>
          </a:p>
        </p:txBody>
      </p:sp>
      <p:sp>
        <p:nvSpPr>
          <p:cNvPr id="30725" name="TextovéPole 12"/>
          <p:cNvSpPr txBox="1">
            <a:spLocks noChangeArrowheads="1"/>
          </p:cNvSpPr>
          <p:nvPr/>
        </p:nvSpPr>
        <p:spPr bwMode="auto">
          <a:xfrm>
            <a:off x="928688" y="333375"/>
            <a:ext cx="47228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30726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40</a:t>
            </a:r>
          </a:p>
        </p:txBody>
      </p:sp>
      <p:pic>
        <p:nvPicPr>
          <p:cNvPr id="30727" name="Picture 9" descr="C:\Documents and Settings\holcnerovam\Local Settings\Temporary Internet Files\Content.IE5\0LIF41EZ\MC9000978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76700" y="2530475"/>
            <a:ext cx="990600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8" name="Picture 10" descr="C:\Documents and Settings\holcnerovam\Local Settings\Temporary Internet Files\Content.IE5\0LIF41EZ\MC9000978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86063" y="1228725"/>
            <a:ext cx="2281237" cy="4133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28625" y="5357813"/>
            <a:ext cx="635793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800" b="1">
                <a:latin typeface="Arial" charset="0"/>
              </a:rPr>
              <a:t>He is getting up.</a:t>
            </a:r>
            <a:endParaRPr lang="cs-CZ" sz="4800" b="1">
              <a:latin typeface="Arial" charset="0"/>
            </a:endParaRPr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3888" y="5949950"/>
            <a:ext cx="720725" cy="719138"/>
          </a:xfrm>
          <a:prstGeom prst="actionButtonHom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748" name="TextovéPole 11"/>
          <p:cNvSpPr txBox="1">
            <a:spLocks noChangeArrowheads="1"/>
          </p:cNvSpPr>
          <p:nvPr/>
        </p:nvSpPr>
        <p:spPr bwMode="auto">
          <a:xfrm>
            <a:off x="250825" y="5373688"/>
            <a:ext cx="792163" cy="49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latin typeface="Arial" charset="0"/>
              </a:rPr>
              <a:t>Obr.25</a:t>
            </a:r>
          </a:p>
          <a:p>
            <a:endParaRPr lang="cs-CZ"/>
          </a:p>
        </p:txBody>
      </p:sp>
      <p:sp>
        <p:nvSpPr>
          <p:cNvPr id="31749" name="TextovéPole 12"/>
          <p:cNvSpPr txBox="1">
            <a:spLocks noChangeArrowheads="1"/>
          </p:cNvSpPr>
          <p:nvPr/>
        </p:nvSpPr>
        <p:spPr bwMode="auto">
          <a:xfrm>
            <a:off x="1214438" y="333375"/>
            <a:ext cx="4437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Arial" charset="0"/>
              </a:rPr>
              <a:t>What</a:t>
            </a:r>
            <a:r>
              <a:rPr lang="en-GB" sz="3200" b="1">
                <a:latin typeface="Arial" charset="0"/>
              </a:rPr>
              <a:t> is he doing</a:t>
            </a:r>
            <a:r>
              <a:rPr lang="cs-CZ" sz="3200" b="1">
                <a:latin typeface="Arial" charset="0"/>
              </a:rPr>
              <a:t>?</a:t>
            </a:r>
          </a:p>
        </p:txBody>
      </p:sp>
      <p:sp>
        <p:nvSpPr>
          <p:cNvPr id="31750" name="TextovéPole 13"/>
          <p:cNvSpPr txBox="1">
            <a:spLocks noChangeArrowheads="1"/>
          </p:cNvSpPr>
          <p:nvPr/>
        </p:nvSpPr>
        <p:spPr bwMode="auto">
          <a:xfrm>
            <a:off x="6948488" y="260350"/>
            <a:ext cx="1800225" cy="1016000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Arial" charset="0"/>
              </a:rPr>
              <a:t>50</a:t>
            </a:r>
          </a:p>
        </p:txBody>
      </p:sp>
      <p:pic>
        <p:nvPicPr>
          <p:cNvPr id="31751" name="Picture 9" descr="C:\Documents and Settings\holcnerovam\Local Settings\Temporary Internet Files\Content.IE5\OX6VOT6B\MP9004090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63" y="1071563"/>
            <a:ext cx="4560887" cy="421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2" name="TextovéPole 9"/>
          <p:cNvSpPr txBox="1">
            <a:spLocks noChangeArrowheads="1"/>
          </p:cNvSpPr>
          <p:nvPr/>
        </p:nvSpPr>
        <p:spPr bwMode="auto">
          <a:xfrm>
            <a:off x="7286625" y="3714750"/>
            <a:ext cx="896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vstávat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1"/>
            <a:ext cx="646246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Použité zdroje: </a:t>
            </a:r>
          </a:p>
          <a:p>
            <a:pPr lvl="0" fontAlgn="auto">
              <a:spcBef>
                <a:spcPts val="0"/>
              </a:spcBef>
              <a:spcAft>
                <a:spcPts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com</a:t>
            </a:r>
            <a:endParaRPr lang="de-DE" sz="2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4999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DUM J.HOFFMEISTEROVÉ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657</TotalTime>
  <Words>513</Words>
  <Application>Microsoft Office PowerPoint</Application>
  <PresentationFormat>Předvádění na obrazovce (4:3)</PresentationFormat>
  <Paragraphs>162</Paragraphs>
  <Slides>30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Arkýř</vt:lpstr>
      <vt:lpstr>Snímek 1</vt:lpstr>
      <vt:lpstr>Snímek 2</vt:lpstr>
      <vt:lpstr>Snímek 3</vt:lpstr>
      <vt:lpstr>ANIMALS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dc:description>Autorem materiálu a všech jeho částí, není-li uvedeno jinak, je Mgr. Karolína Bryczová Vasková._x000d_
Dostupné z Metodického portálu www.rvp.cz, ISSN: 1802-4785._x000d_
Provozuje Národní ústav pro vzdělávání, školské poradenské zařízení a zařízení pro další vzdělávání pedagogických pracovníků (NÚV)._x000d_
</dc:description>
  <cp:lastModifiedBy>OEM</cp:lastModifiedBy>
  <cp:revision>122</cp:revision>
  <dcterms:created xsi:type="dcterms:W3CDTF">2012-03-31T12:09:58Z</dcterms:created>
  <dcterms:modified xsi:type="dcterms:W3CDTF">2012-11-26T19:29:18Z</dcterms:modified>
</cp:coreProperties>
</file>