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8AD79-04BE-4B95-A7D3-573470C6C73D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9CE41B-6D14-49AD-B491-107F2D7F3F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732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723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0757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8072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0592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4603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5863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2888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9341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8218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1403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802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F3D79F8-636E-4489-9E88-BE0695104CA3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088F36-5E9A-49BD-84D2-A94BB65E3AF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742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VY_32_INOVACE_12_11_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paměť a pozornost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Seznámí žáky s pojmy paměť a pozornost. Budou znát základní rozdělení paměti, procesy paměti. Dělení pozornosti.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11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cap="all" dirty="0" smtClean="0"/>
              <a:t>paměť</a:t>
            </a:r>
            <a:endParaRPr lang="cs-CZ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all" dirty="0" smtClean="0"/>
              <a:t>pozornost</a:t>
            </a:r>
            <a:endParaRPr lang="cs-CZ" cap="all" dirty="0"/>
          </a:p>
        </p:txBody>
      </p:sp>
    </p:spTree>
    <p:extLst>
      <p:ext uri="{BB962C8B-B14F-4D97-AF65-F5344CB8AC3E}">
        <p14:creationId xmlns:p14="http://schemas.microsoft.com/office/powerpoint/2010/main" val="33962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76672"/>
            <a:ext cx="3156226" cy="924712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PAMĚŤ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6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</a:t>
            </a:r>
            <a:r>
              <a:rPr lang="cs-CZ" sz="3600" b="1" dirty="0" smtClean="0"/>
              <a:t>Psychický proces, kde se odráží minulé zážitky, prožitky, vědomosti…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Paměť slábne, pokud ji necvičíš………….</a:t>
            </a:r>
          </a:p>
        </p:txBody>
      </p:sp>
      <p:pic>
        <p:nvPicPr>
          <p:cNvPr id="1028" name="Picture 4" descr="C:\Users\Kabinet\AppData\Local\Temp\MM900234753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09120"/>
            <a:ext cx="228126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3357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76672"/>
            <a:ext cx="4176464" cy="852704"/>
          </a:xfrm>
        </p:spPr>
        <p:txBody>
          <a:bodyPr/>
          <a:lstStyle/>
          <a:p>
            <a:r>
              <a:rPr lang="cs-CZ" b="1" u="sng" dirty="0" smtClean="0"/>
              <a:t>Druhy paměti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8856984" cy="13849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	</a:t>
            </a:r>
            <a:r>
              <a:rPr lang="cs-CZ" sz="2800" b="1" u="sng" dirty="0" smtClean="0"/>
              <a:t>p. názorná </a:t>
            </a:r>
            <a:r>
              <a:rPr lang="cs-CZ" sz="2800" dirty="0" smtClean="0"/>
              <a:t>(to co už jsme někdy vnímali)</a:t>
            </a:r>
          </a:p>
          <a:p>
            <a:r>
              <a:rPr lang="cs-CZ" sz="2800" dirty="0" smtClean="0"/>
              <a:t>	</a:t>
            </a:r>
            <a:r>
              <a:rPr lang="cs-CZ" sz="2800" b="1" u="sng" dirty="0" smtClean="0"/>
              <a:t>p. </a:t>
            </a:r>
            <a:r>
              <a:rPr lang="cs-CZ" sz="2800" b="1" u="sng" dirty="0"/>
              <a:t>s</a:t>
            </a:r>
            <a:r>
              <a:rPr lang="cs-CZ" sz="2800" b="1" u="sng" dirty="0" smtClean="0"/>
              <a:t>lovně logická </a:t>
            </a:r>
            <a:r>
              <a:rPr lang="cs-CZ" sz="2800" dirty="0" smtClean="0"/>
              <a:t>(vyjádřeno slovy, zpracováno logickým myšlením)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23528" y="191683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23528" y="1916832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97276" y="3384574"/>
            <a:ext cx="8856984" cy="138499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	</a:t>
            </a:r>
            <a:r>
              <a:rPr lang="cs-CZ" sz="2800" b="1" u="sng" dirty="0" smtClean="0"/>
              <a:t>p. záměrná </a:t>
            </a:r>
            <a:r>
              <a:rPr lang="cs-CZ" sz="2800" dirty="0" smtClean="0"/>
              <a:t>(chci si to pamatovat, soustředím se)</a:t>
            </a:r>
          </a:p>
          <a:p>
            <a:r>
              <a:rPr lang="cs-CZ" sz="2800" dirty="0"/>
              <a:t>	</a:t>
            </a:r>
            <a:r>
              <a:rPr lang="cs-CZ" sz="2800" b="1" u="sng" dirty="0" smtClean="0"/>
              <a:t>p. bezděčná </a:t>
            </a:r>
            <a:r>
              <a:rPr lang="cs-CZ" sz="2800" dirty="0" smtClean="0"/>
              <a:t>(něco nás upoutá, spojené s emocemi)</a:t>
            </a:r>
            <a:endParaRPr lang="cs-CZ" sz="28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23528" y="364502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23528" y="3645024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97276" y="5163407"/>
            <a:ext cx="8856984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	krátkodobá p. (informace na několik min., sek.)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dlouhodobá p. (to co potřebujeme delší dobu)</a:t>
            </a:r>
            <a:endParaRPr lang="cs-CZ" sz="28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23528" y="5534299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23528" y="5534299"/>
            <a:ext cx="648072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31703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Zapamatuj si báseň: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204864"/>
            <a:ext cx="87129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Měla babka vrabce v kapse,</a:t>
            </a:r>
          </a:p>
          <a:p>
            <a:r>
              <a:rPr lang="cs-CZ" sz="3200" dirty="0" smtClean="0"/>
              <a:t>Vrabec babce v kapse píp.</a:t>
            </a:r>
          </a:p>
          <a:p>
            <a:r>
              <a:rPr lang="cs-CZ" sz="3200" dirty="0" smtClean="0"/>
              <a:t>Babka vrabce v kapse zmáčkla, </a:t>
            </a:r>
          </a:p>
          <a:p>
            <a:r>
              <a:rPr lang="cs-CZ" sz="3200" dirty="0" smtClean="0"/>
              <a:t>Vrabec babce v kapse </a:t>
            </a:r>
            <a:r>
              <a:rPr lang="cs-CZ" sz="3200" dirty="0" err="1" smtClean="0"/>
              <a:t>chcíp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4653136"/>
            <a:ext cx="6912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 chvilku vyzkoušíme jestli si ji pamatuješ!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934" y="16202"/>
            <a:ext cx="1912462" cy="1958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7502905"/>
      </p:ext>
    </p:extLst>
  </p:cSld>
  <p:clrMapOvr>
    <a:masterClrMapping/>
  </p:clrMapOvr>
  <p:transition spd="slow" advTm="50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122912" cy="852704"/>
          </a:xfrm>
        </p:spPr>
        <p:txBody>
          <a:bodyPr/>
          <a:lstStyle/>
          <a:p>
            <a:r>
              <a:rPr lang="cs-CZ" b="1" u="sng" dirty="0" smtClean="0"/>
              <a:t>Procesy paměti: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dirty="0" smtClean="0"/>
              <a:t>Zapamatování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Uchování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Vybavení</a:t>
            </a:r>
          </a:p>
          <a:p>
            <a:endParaRPr lang="cs-CZ" sz="3200" dirty="0"/>
          </a:p>
          <a:p>
            <a:r>
              <a:rPr lang="cs-CZ" sz="3200" dirty="0" smtClean="0"/>
              <a:t>Něco si zapamatuješ, musíš si to uchovat v hlavě, a vybavíš si to když potřebuješ.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28544"/>
            <a:ext cx="2391050" cy="2229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35434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4114800" cy="1143000"/>
          </a:xfrm>
        </p:spPr>
        <p:txBody>
          <a:bodyPr/>
          <a:lstStyle/>
          <a:p>
            <a:r>
              <a:rPr lang="cs-CZ" b="1" u="sng" dirty="0" smtClean="0"/>
              <a:t>POZORNOST: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878497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Souvisí s pamětí, pokud si něco chceš zapamatovat, musíš se na to soustředit.</a:t>
            </a:r>
            <a:endParaRPr lang="cs-CZ" sz="3200" dirty="0"/>
          </a:p>
          <a:p>
            <a:r>
              <a:rPr lang="cs-CZ" sz="3200" b="1" u="sng" dirty="0" smtClean="0"/>
              <a:t>Dělíme ji na: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a) úmyslná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b) neúmyslná</a:t>
            </a:r>
          </a:p>
          <a:p>
            <a:endParaRPr lang="cs-CZ" sz="3200" dirty="0" smtClean="0"/>
          </a:p>
          <a:p>
            <a:r>
              <a:rPr lang="cs-CZ" sz="3200" b="1" i="1" u="sng" dirty="0" smtClean="0"/>
              <a:t>Úmyslná: </a:t>
            </a:r>
            <a:r>
              <a:rPr lang="cs-CZ" sz="3200" dirty="0" smtClean="0"/>
              <a:t>vědomý proces, záměrně se na něco soustředíš</a:t>
            </a:r>
            <a:endParaRPr lang="cs-CZ" sz="3200" dirty="0"/>
          </a:p>
          <a:p>
            <a:r>
              <a:rPr lang="cs-CZ" sz="3200" b="1" i="1" u="sng" dirty="0" smtClean="0"/>
              <a:t>Neúmyslná: </a:t>
            </a:r>
            <a:r>
              <a:rPr lang="cs-CZ" sz="3200" dirty="0" smtClean="0"/>
              <a:t>něco nás ohromí, aktivuje naší pozornost</a:t>
            </a: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5536" y="335699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95536" y="3356992"/>
            <a:ext cx="1440160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Kabinet\AppData\Local\Temp\MC90043387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428" y="729361"/>
            <a:ext cx="1828572" cy="3084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687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2766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908720"/>
            <a:ext cx="87129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4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/>
              <a:t>JANOŠKOVÁ, </a:t>
            </a:r>
            <a:r>
              <a:rPr lang="cs-CZ" sz="2400" dirty="0" err="1"/>
              <a:t>D.,a</a:t>
            </a:r>
            <a:r>
              <a:rPr lang="cs-CZ" sz="2400" dirty="0"/>
              <a:t> kol. autorů. Občanská výchova 8, Rodinná výchova 8, učebnice pro základní školy a víceletá gymnázia. 1st </a:t>
            </a:r>
            <a:r>
              <a:rPr lang="cs-CZ" sz="2400" dirty="0" err="1"/>
              <a:t>ed</a:t>
            </a:r>
            <a:r>
              <a:rPr lang="cs-CZ" sz="2400" dirty="0"/>
              <a:t>. Plzeň: Fraus, 2005. ISBN 80-7238-393-0.</a:t>
            </a:r>
          </a:p>
          <a:p>
            <a:endParaRPr lang="cs-CZ" sz="2400" dirty="0"/>
          </a:p>
          <a:p>
            <a:r>
              <a:rPr lang="cs-CZ" sz="2400" dirty="0"/>
              <a:t>JANOŠKOVÁ, D., ONDRÁČKOVÁ, M.,ČABALOVÁ,D. Občanská výchova 8, Rodinná výchova 8, příručka pro učitele. 1st </a:t>
            </a:r>
            <a:r>
              <a:rPr lang="cs-CZ" sz="2400" dirty="0" err="1"/>
              <a:t>ed</a:t>
            </a:r>
            <a:r>
              <a:rPr lang="cs-CZ" sz="2400" dirty="0"/>
              <a:t>. Plzeň: Fraus, 2005. ISBN 80-7238-394-9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Citováno dne 4.12.2011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01090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</TotalTime>
  <Words>226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1_Motiv systému Office</vt:lpstr>
      <vt:lpstr>Název školy: ZŠ Klášterec nad Ohří, Krátká 676 Autor: Mgr. Veronika Kubincová Název materiálu: VY_32_INOVACE_12_11_ paměť a pozornost Číslo projektu: CZ.1.07/1.4.00/21.1115  </vt:lpstr>
      <vt:lpstr>paměť</vt:lpstr>
      <vt:lpstr>PAMĚŤ</vt:lpstr>
      <vt:lpstr>Druhy paměti</vt:lpstr>
      <vt:lpstr>Zapamatuj si báseň:</vt:lpstr>
      <vt:lpstr>Procesy paměti:</vt:lpstr>
      <vt:lpstr>POZORNOST: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paměť</dc:title>
  <dc:creator>Kabinet</dc:creator>
  <cp:lastModifiedBy>Kabinet</cp:lastModifiedBy>
  <cp:revision>10</cp:revision>
  <dcterms:created xsi:type="dcterms:W3CDTF">2012-01-05T20:20:12Z</dcterms:created>
  <dcterms:modified xsi:type="dcterms:W3CDTF">2012-02-07T11:20:20Z</dcterms:modified>
</cp:coreProperties>
</file>