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I LIKE </a:t>
          </a:r>
          <a:r>
            <a:rPr lang="cs-CZ" sz="2000" dirty="0" smtClean="0"/>
            <a:t>/</a:t>
          </a:r>
          <a:r>
            <a:rPr lang="en-US" sz="2000" dirty="0" smtClean="0"/>
            <a:t> I DON</a:t>
          </a:r>
          <a:r>
            <a:rPr lang="cs-CZ" sz="2000" dirty="0" smtClean="0"/>
            <a:t>‘T LIKE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NÁZEV:VY_22_INOVACE_26_AJ3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C59551-B473-41C0-9A25-30DC2F46F0B4}" type="presOf" srcId="{D1B46980-6531-4606-95E6-44980827E919}" destId="{2BE915AB-18AA-4053-B92C-3BFC9ED204BB}" srcOrd="1" destOrd="0" presId="urn:microsoft.com/office/officeart/2005/8/layout/target3"/>
    <dgm:cxn modelId="{7FE5D9AA-39A8-4F9D-BAE7-B321AC0AE73B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431B819-1E4E-4C58-BC8C-84526EF50603}" type="presOf" srcId="{757F3AB3-0718-4624-B441-E567A8F0AB56}" destId="{333A1088-737F-45CB-B68E-254E46348037}" srcOrd="0" destOrd="0" presId="urn:microsoft.com/office/officeart/2005/8/layout/target3"/>
    <dgm:cxn modelId="{353C6210-D790-43C3-A2F8-7BFDFA2D5FE1}" type="presOf" srcId="{D1D4F407-5343-4D3F-B5B9-D407B03CAEB4}" destId="{D005CE8C-CC26-4C3E-AC11-E15060ECD759}" srcOrd="0" destOrd="0" presId="urn:microsoft.com/office/officeart/2005/8/layout/target3"/>
    <dgm:cxn modelId="{A0C3EC48-223C-4328-8640-7B4604644B79}" type="presOf" srcId="{1AE9165A-6B70-4FFD-A49C-881BF73B4F04}" destId="{A9F01C16-B5C0-47B0-9750-F7E5E11674A0}" srcOrd="0" destOrd="0" presId="urn:microsoft.com/office/officeart/2005/8/layout/target3"/>
    <dgm:cxn modelId="{A339037B-C3B2-49E9-BD9B-EFE325BF133B}" type="presOf" srcId="{D1B46980-6531-4606-95E6-44980827E919}" destId="{6140AFEC-043D-4C43-A2F9-D0F5331DF3A3}" srcOrd="0" destOrd="0" presId="urn:microsoft.com/office/officeart/2005/8/layout/target3"/>
    <dgm:cxn modelId="{DD6FE355-1D7B-4697-B8D2-61FE7C0B0829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12564B9-FD22-4F5D-AAEC-95441BBAE44F}" type="presOf" srcId="{1F4F8BC0-F267-4379-9FE7-6FFC8B64BAD8}" destId="{C8857ABF-5052-4733-A46C-0F8B764FF76F}" srcOrd="0" destOrd="0" presId="urn:microsoft.com/office/officeart/2005/8/layout/target3"/>
    <dgm:cxn modelId="{A3AA61C8-DDE6-4921-B95E-D67AE55C53DA}" type="presOf" srcId="{26CBEA56-8CFD-48C0-BD6E-2EB16B1FBF42}" destId="{5583D5C5-FAFF-4548-819C-80E289F73770}" srcOrd="0" destOrd="0" presId="urn:microsoft.com/office/officeart/2005/8/layout/target3"/>
    <dgm:cxn modelId="{16393AA7-14C0-4D01-A147-69C34BC60713}" type="presOf" srcId="{1AE9165A-6B70-4FFD-A49C-881BF73B4F04}" destId="{BD3627E9-8FC8-4A2F-B3EA-FAE798EF81D8}" srcOrd="1" destOrd="0" presId="urn:microsoft.com/office/officeart/2005/8/layout/target3"/>
    <dgm:cxn modelId="{96843113-0564-44CF-9D39-2630B10D985C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3324987-49A7-4756-B257-71F915186015}" type="presParOf" srcId="{333A1088-737F-45CB-B68E-254E46348037}" destId="{F5ABB229-8D3B-4694-996A-96F23CF14429}" srcOrd="0" destOrd="0" presId="urn:microsoft.com/office/officeart/2005/8/layout/target3"/>
    <dgm:cxn modelId="{C9C31C9E-8CB4-4FBA-9518-49E01DDC04DE}" type="presParOf" srcId="{333A1088-737F-45CB-B68E-254E46348037}" destId="{F41139FD-01EE-4571-8B17-4FB00FC51163}" srcOrd="1" destOrd="0" presId="urn:microsoft.com/office/officeart/2005/8/layout/target3"/>
    <dgm:cxn modelId="{0C4792C4-388D-436B-94D2-88B78E68834E}" type="presParOf" srcId="{333A1088-737F-45CB-B68E-254E46348037}" destId="{D005CE8C-CC26-4C3E-AC11-E15060ECD759}" srcOrd="2" destOrd="0" presId="urn:microsoft.com/office/officeart/2005/8/layout/target3"/>
    <dgm:cxn modelId="{6F156436-0EBA-4C9D-B9C2-C886D0186ED9}" type="presParOf" srcId="{333A1088-737F-45CB-B68E-254E46348037}" destId="{2C702D82-9B77-49B7-9568-BB8EB47C3372}" srcOrd="3" destOrd="0" presId="urn:microsoft.com/office/officeart/2005/8/layout/target3"/>
    <dgm:cxn modelId="{81BBD647-01DC-4422-AB13-B1E6723D09C9}" type="presParOf" srcId="{333A1088-737F-45CB-B68E-254E46348037}" destId="{A52A0455-90FF-4808-ABD0-F02540D31D5A}" srcOrd="4" destOrd="0" presId="urn:microsoft.com/office/officeart/2005/8/layout/target3"/>
    <dgm:cxn modelId="{1881460F-0152-4553-B676-C8F339EC8E52}" type="presParOf" srcId="{333A1088-737F-45CB-B68E-254E46348037}" destId="{6140AFEC-043D-4C43-A2F9-D0F5331DF3A3}" srcOrd="5" destOrd="0" presId="urn:microsoft.com/office/officeart/2005/8/layout/target3"/>
    <dgm:cxn modelId="{F1882265-C7FA-4319-B6B6-76C5C124E40F}" type="presParOf" srcId="{333A1088-737F-45CB-B68E-254E46348037}" destId="{71A10DEB-455E-4133-A618-0A0EE82A21E3}" srcOrd="6" destOrd="0" presId="urn:microsoft.com/office/officeart/2005/8/layout/target3"/>
    <dgm:cxn modelId="{A845522B-19A6-4DD2-8EB4-B3891C7F1C4E}" type="presParOf" srcId="{333A1088-737F-45CB-B68E-254E46348037}" destId="{DA6A876D-6D25-492F-8BDC-9AE6A6CFB1FA}" srcOrd="7" destOrd="0" presId="urn:microsoft.com/office/officeart/2005/8/layout/target3"/>
    <dgm:cxn modelId="{913E8249-523B-4A0F-8301-80E0074186B0}" type="presParOf" srcId="{333A1088-737F-45CB-B68E-254E46348037}" destId="{A9F01C16-B5C0-47B0-9750-F7E5E11674A0}" srcOrd="8" destOrd="0" presId="urn:microsoft.com/office/officeart/2005/8/layout/target3"/>
    <dgm:cxn modelId="{4AAE7443-252A-4181-80CB-1F549C3B0A94}" type="presParOf" srcId="{333A1088-737F-45CB-B68E-254E46348037}" destId="{5C0CF724-3222-4429-B09A-F154A62FD507}" srcOrd="9" destOrd="0" presId="urn:microsoft.com/office/officeart/2005/8/layout/target3"/>
    <dgm:cxn modelId="{399A7E90-776C-4737-BDD4-58C37448B86E}" type="presParOf" srcId="{333A1088-737F-45CB-B68E-254E46348037}" destId="{71A5FEA7-FE77-4220-960F-2AB7AE466FE5}" srcOrd="10" destOrd="0" presId="urn:microsoft.com/office/officeart/2005/8/layout/target3"/>
    <dgm:cxn modelId="{99979530-9695-41D2-83FF-1654B9DF3DD1}" type="presParOf" srcId="{333A1088-737F-45CB-B68E-254E46348037}" destId="{C8857ABF-5052-4733-A46C-0F8B764FF76F}" srcOrd="11" destOrd="0" presId="urn:microsoft.com/office/officeart/2005/8/layout/target3"/>
    <dgm:cxn modelId="{1CDFD790-079D-4B2C-A3BB-D4F2F2116231}" type="presParOf" srcId="{333A1088-737F-45CB-B68E-254E46348037}" destId="{1839E65E-6E97-41D2-A171-98C033275D27}" srcOrd="12" destOrd="0" presId="urn:microsoft.com/office/officeart/2005/8/layout/target3"/>
    <dgm:cxn modelId="{2F60DB48-A893-49B9-847C-E8C7BC77BC15}" type="presParOf" srcId="{333A1088-737F-45CB-B68E-254E46348037}" destId="{914F10DC-A7FA-462B-9334-03354AC7EA9F}" srcOrd="13" destOrd="0" presId="urn:microsoft.com/office/officeart/2005/8/layout/target3"/>
    <dgm:cxn modelId="{B5C69575-D56C-4D9D-9844-430DC3C1D5BA}" type="presParOf" srcId="{333A1088-737F-45CB-B68E-254E46348037}" destId="{5583D5C5-FAFF-4548-819C-80E289F73770}" srcOrd="14" destOrd="0" presId="urn:microsoft.com/office/officeart/2005/8/layout/target3"/>
    <dgm:cxn modelId="{BCFEDCA0-4663-4BE8-8B14-3C74768D3694}" type="presParOf" srcId="{333A1088-737F-45CB-B68E-254E46348037}" destId="{AED2198E-93D5-4001-81B4-73124B309672}" srcOrd="15" destOrd="0" presId="urn:microsoft.com/office/officeart/2005/8/layout/target3"/>
    <dgm:cxn modelId="{B46A9DFF-2E55-4339-ADB9-2730A095CEE8}" type="presParOf" srcId="{333A1088-737F-45CB-B68E-254E46348037}" destId="{2BE915AB-18AA-4053-B92C-3BFC9ED204BB}" srcOrd="16" destOrd="0" presId="urn:microsoft.com/office/officeart/2005/8/layout/target3"/>
    <dgm:cxn modelId="{34A9F045-AA2A-4FE9-BBD4-569BCD2790B5}" type="presParOf" srcId="{333A1088-737F-45CB-B68E-254E46348037}" destId="{BD3627E9-8FC8-4A2F-B3EA-FAE798EF81D8}" srcOrd="17" destOrd="0" presId="urn:microsoft.com/office/officeart/2005/8/layout/target3"/>
    <dgm:cxn modelId="{A0879B1C-E4F5-4FBB-B6A0-81CBA3DE676B}" type="presParOf" srcId="{333A1088-737F-45CB-B68E-254E46348037}" destId="{017154CD-D9A9-4968-AD11-1207A3C4C00A}" srcOrd="18" destOrd="0" presId="urn:microsoft.com/office/officeart/2005/8/layout/target3"/>
    <dgm:cxn modelId="{3B6FD57C-E3C3-4881-8C42-AF18F0B0031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A0D36C-C213-4C28-933B-4ABFAEB807F6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1648BA4-F92B-4F46-9F8A-CDA1D3E95C4D}">
      <dgm:prSet phldrT="[Text]" custT="1"/>
      <dgm:spPr/>
      <dgm:t>
        <a:bodyPr/>
        <a:lstStyle/>
        <a:p>
          <a:r>
            <a:rPr lang="en-US" sz="2800" dirty="0" smtClean="0"/>
            <a:t>I LIKE</a:t>
          </a:r>
          <a:endParaRPr lang="cs-CZ" sz="2800" dirty="0"/>
        </a:p>
      </dgm:t>
    </dgm:pt>
    <dgm:pt modelId="{39E7D976-8A00-43E7-82D2-655ACC64D096}" type="parTrans" cxnId="{7C88E0CC-0A0F-487F-B5A6-83B2E4DA6043}">
      <dgm:prSet/>
      <dgm:spPr/>
      <dgm:t>
        <a:bodyPr/>
        <a:lstStyle/>
        <a:p>
          <a:endParaRPr lang="cs-CZ" sz="2800"/>
        </a:p>
      </dgm:t>
    </dgm:pt>
    <dgm:pt modelId="{93469822-DE32-46C2-8844-2489D559A0C7}" type="sibTrans" cxnId="{7C88E0CC-0A0F-487F-B5A6-83B2E4DA6043}">
      <dgm:prSet/>
      <dgm:spPr/>
      <dgm:t>
        <a:bodyPr/>
        <a:lstStyle/>
        <a:p>
          <a:endParaRPr lang="cs-CZ" sz="2800"/>
        </a:p>
      </dgm:t>
    </dgm:pt>
    <dgm:pt modelId="{5FBCED88-9815-47B4-8FCF-10004303A381}">
      <dgm:prSet phldrT="[Text]" custT="1"/>
      <dgm:spPr/>
      <dgm:t>
        <a:bodyPr/>
        <a:lstStyle/>
        <a:p>
          <a:r>
            <a:rPr lang="en-US" sz="2800" dirty="0" smtClean="0"/>
            <a:t>vegetables</a:t>
          </a:r>
          <a:endParaRPr lang="cs-CZ" sz="2800" dirty="0"/>
        </a:p>
      </dgm:t>
    </dgm:pt>
    <dgm:pt modelId="{8D0E9432-8D14-4F02-8CEC-21B94E12BADF}" type="parTrans" cxnId="{25DDF1B7-B4FE-4E63-AE18-A1A86B21BAE7}">
      <dgm:prSet/>
      <dgm:spPr/>
      <dgm:t>
        <a:bodyPr/>
        <a:lstStyle/>
        <a:p>
          <a:endParaRPr lang="cs-CZ" sz="2800"/>
        </a:p>
      </dgm:t>
    </dgm:pt>
    <dgm:pt modelId="{97D0396D-D5A8-46C2-9E7F-67043DC757DE}" type="sibTrans" cxnId="{25DDF1B7-B4FE-4E63-AE18-A1A86B21BAE7}">
      <dgm:prSet/>
      <dgm:spPr/>
      <dgm:t>
        <a:bodyPr/>
        <a:lstStyle/>
        <a:p>
          <a:endParaRPr lang="cs-CZ" sz="2800" dirty="0"/>
        </a:p>
      </dgm:t>
    </dgm:pt>
    <dgm:pt modelId="{EF163F65-D8F3-491F-9BA4-5E58789DAF58}">
      <dgm:prSet phldrT="[Text]" custT="1"/>
      <dgm:spPr/>
      <dgm:t>
        <a:bodyPr/>
        <a:lstStyle/>
        <a:p>
          <a:r>
            <a:rPr lang="en-US" sz="2800" dirty="0" smtClean="0"/>
            <a:t>chicken</a:t>
          </a:r>
          <a:endParaRPr lang="cs-CZ" sz="2800" dirty="0"/>
        </a:p>
      </dgm:t>
    </dgm:pt>
    <dgm:pt modelId="{15371B45-74E0-4FBE-A867-2FB55EE6D364}" type="parTrans" cxnId="{DADE669F-717D-4B60-89D3-8FE27BD1B9AD}">
      <dgm:prSet/>
      <dgm:spPr/>
      <dgm:t>
        <a:bodyPr/>
        <a:lstStyle/>
        <a:p>
          <a:endParaRPr lang="cs-CZ" sz="2800"/>
        </a:p>
      </dgm:t>
    </dgm:pt>
    <dgm:pt modelId="{3E6DBB6F-9930-4F5A-9D93-658DF9CB0B45}" type="sibTrans" cxnId="{DADE669F-717D-4B60-89D3-8FE27BD1B9AD}">
      <dgm:prSet/>
      <dgm:spPr/>
      <dgm:t>
        <a:bodyPr/>
        <a:lstStyle/>
        <a:p>
          <a:endParaRPr lang="cs-CZ" sz="2800" dirty="0"/>
        </a:p>
      </dgm:t>
    </dgm:pt>
    <dgm:pt modelId="{4C5A1461-7970-4601-BD40-09DF0566406E}">
      <dgm:prSet phldrT="[Text]" custT="1"/>
      <dgm:spPr/>
      <dgm:t>
        <a:bodyPr/>
        <a:lstStyle/>
        <a:p>
          <a:r>
            <a:rPr lang="en-US" sz="2800" dirty="0" smtClean="0"/>
            <a:t>Ice cream</a:t>
          </a:r>
          <a:endParaRPr lang="cs-CZ" sz="2800" dirty="0"/>
        </a:p>
      </dgm:t>
    </dgm:pt>
    <dgm:pt modelId="{FBE7683D-6B08-40FC-9349-DA125BA7C933}" type="parTrans" cxnId="{936D9F21-EB73-4263-AA18-A8ADD158BED2}">
      <dgm:prSet/>
      <dgm:spPr/>
      <dgm:t>
        <a:bodyPr/>
        <a:lstStyle/>
        <a:p>
          <a:endParaRPr lang="cs-CZ" sz="2800"/>
        </a:p>
      </dgm:t>
    </dgm:pt>
    <dgm:pt modelId="{221BF1F7-B392-4AA0-85F9-73EEC1452063}" type="sibTrans" cxnId="{936D9F21-EB73-4263-AA18-A8ADD158BED2}">
      <dgm:prSet/>
      <dgm:spPr/>
      <dgm:t>
        <a:bodyPr/>
        <a:lstStyle/>
        <a:p>
          <a:endParaRPr lang="cs-CZ" sz="2800" dirty="0"/>
        </a:p>
      </dgm:t>
    </dgm:pt>
    <dgm:pt modelId="{BEB0CCCD-A280-4C45-A9DC-AD7B76EA40F9}">
      <dgm:prSet phldrT="[Text]" custT="1"/>
      <dgm:spPr/>
      <dgm:t>
        <a:bodyPr/>
        <a:lstStyle/>
        <a:p>
          <a:r>
            <a:rPr lang="en-US" sz="2800" dirty="0" smtClean="0"/>
            <a:t>sausages</a:t>
          </a:r>
          <a:endParaRPr lang="cs-CZ" sz="2800" dirty="0"/>
        </a:p>
      </dgm:t>
    </dgm:pt>
    <dgm:pt modelId="{00043790-23C4-4C41-AAAF-E63CFE8E110B}" type="parTrans" cxnId="{6FA04A96-05D5-455F-A8A5-47E682165039}">
      <dgm:prSet/>
      <dgm:spPr/>
      <dgm:t>
        <a:bodyPr/>
        <a:lstStyle/>
        <a:p>
          <a:endParaRPr lang="cs-CZ" sz="2800"/>
        </a:p>
      </dgm:t>
    </dgm:pt>
    <dgm:pt modelId="{61BBDED3-8997-4524-BC54-63177D422D7B}" type="sibTrans" cxnId="{6FA04A96-05D5-455F-A8A5-47E682165039}">
      <dgm:prSet/>
      <dgm:spPr/>
      <dgm:t>
        <a:bodyPr/>
        <a:lstStyle/>
        <a:p>
          <a:endParaRPr lang="cs-CZ" sz="2800" dirty="0"/>
        </a:p>
      </dgm:t>
    </dgm:pt>
    <dgm:pt modelId="{C5DEDDE0-A932-49C4-B5EF-45CB5A1F686F}">
      <dgm:prSet custT="1"/>
      <dgm:spPr/>
      <dgm:t>
        <a:bodyPr/>
        <a:lstStyle/>
        <a:p>
          <a:r>
            <a:rPr lang="en-US" sz="2800" dirty="0" smtClean="0"/>
            <a:t>chips</a:t>
          </a:r>
          <a:endParaRPr lang="cs-CZ" sz="2800" dirty="0"/>
        </a:p>
      </dgm:t>
    </dgm:pt>
    <dgm:pt modelId="{F470C44B-1209-43C0-A439-D98B13D2F566}" type="parTrans" cxnId="{EB02C61D-1D8F-4CC9-A694-EBE0088F8E4A}">
      <dgm:prSet/>
      <dgm:spPr/>
      <dgm:t>
        <a:bodyPr/>
        <a:lstStyle/>
        <a:p>
          <a:endParaRPr lang="cs-CZ" sz="2800"/>
        </a:p>
      </dgm:t>
    </dgm:pt>
    <dgm:pt modelId="{105C2325-1287-4E69-93D7-D1B678F17426}" type="sibTrans" cxnId="{EB02C61D-1D8F-4CC9-A694-EBE0088F8E4A}">
      <dgm:prSet/>
      <dgm:spPr/>
      <dgm:t>
        <a:bodyPr/>
        <a:lstStyle/>
        <a:p>
          <a:endParaRPr lang="cs-CZ" sz="2800" dirty="0"/>
        </a:p>
      </dgm:t>
    </dgm:pt>
    <dgm:pt modelId="{9730A935-333A-4D8D-A9B9-558ED96192FB}">
      <dgm:prSet custT="1"/>
      <dgm:spPr/>
      <dgm:t>
        <a:bodyPr/>
        <a:lstStyle/>
        <a:p>
          <a:r>
            <a:rPr lang="en-US" sz="2800" dirty="0" smtClean="0"/>
            <a:t>pizza</a:t>
          </a:r>
          <a:endParaRPr lang="cs-CZ" sz="2800" dirty="0"/>
        </a:p>
      </dgm:t>
    </dgm:pt>
    <dgm:pt modelId="{51428C99-4861-42D8-B559-64B925F0FC6B}" type="parTrans" cxnId="{AA74C445-2634-4A8B-B8E7-50CDA314AD68}">
      <dgm:prSet/>
      <dgm:spPr/>
      <dgm:t>
        <a:bodyPr/>
        <a:lstStyle/>
        <a:p>
          <a:endParaRPr lang="cs-CZ" sz="2800"/>
        </a:p>
      </dgm:t>
    </dgm:pt>
    <dgm:pt modelId="{224C6AF5-00A8-46D0-9EA1-67F01D629C97}" type="sibTrans" cxnId="{AA74C445-2634-4A8B-B8E7-50CDA314AD68}">
      <dgm:prSet/>
      <dgm:spPr/>
      <dgm:t>
        <a:bodyPr/>
        <a:lstStyle/>
        <a:p>
          <a:endParaRPr lang="cs-CZ" sz="2800" dirty="0"/>
        </a:p>
      </dgm:t>
    </dgm:pt>
    <dgm:pt modelId="{F7D9909E-03F0-4326-AE27-A2DF863629CE}">
      <dgm:prSet custT="1"/>
      <dgm:spPr/>
      <dgm:t>
        <a:bodyPr/>
        <a:lstStyle/>
        <a:p>
          <a:r>
            <a:rPr lang="en-US" sz="2800" dirty="0" smtClean="0"/>
            <a:t>salad</a:t>
          </a:r>
          <a:endParaRPr lang="cs-CZ" sz="2800" dirty="0"/>
        </a:p>
      </dgm:t>
    </dgm:pt>
    <dgm:pt modelId="{49F19967-7CD9-4B25-8D0E-D5DF56DF0FC4}" type="parTrans" cxnId="{2DB0238D-5482-4B60-8043-788E1F7BDDAD}">
      <dgm:prSet/>
      <dgm:spPr/>
      <dgm:t>
        <a:bodyPr/>
        <a:lstStyle/>
        <a:p>
          <a:endParaRPr lang="cs-CZ" sz="2800"/>
        </a:p>
      </dgm:t>
    </dgm:pt>
    <dgm:pt modelId="{9EB29603-9A7B-4C8C-96F0-CD508D8905C4}" type="sibTrans" cxnId="{2DB0238D-5482-4B60-8043-788E1F7BDDAD}">
      <dgm:prSet/>
      <dgm:spPr/>
      <dgm:t>
        <a:bodyPr/>
        <a:lstStyle/>
        <a:p>
          <a:endParaRPr lang="cs-CZ" sz="2800" dirty="0"/>
        </a:p>
      </dgm:t>
    </dgm:pt>
    <dgm:pt modelId="{B2AFFCA2-FBEA-4040-A85D-F927AF4DA990}" type="pres">
      <dgm:prSet presAssocID="{09A0D36C-C213-4C28-933B-4ABFAEB807F6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8F70B2-EF2D-4BE2-8EED-81916F956351}" type="pres">
      <dgm:prSet presAssocID="{91648BA4-F92B-4F46-9F8A-CDA1D3E95C4D}" presName="centerShape" presStyleLbl="node0" presStyleIdx="0" presStyleCnt="1"/>
      <dgm:spPr/>
      <dgm:t>
        <a:bodyPr/>
        <a:lstStyle/>
        <a:p>
          <a:endParaRPr lang="cs-CZ"/>
        </a:p>
      </dgm:t>
    </dgm:pt>
    <dgm:pt modelId="{FC0BF0DE-4A1F-487B-A6BB-ED5237A96E2D}" type="pres">
      <dgm:prSet presAssocID="{5FBCED88-9815-47B4-8FCF-10004303A381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6C424A-4308-4FD5-8A79-89685A2A1816}" type="pres">
      <dgm:prSet presAssocID="{5FBCED88-9815-47B4-8FCF-10004303A381}" presName="dummy" presStyleCnt="0"/>
      <dgm:spPr/>
    </dgm:pt>
    <dgm:pt modelId="{7373ADC5-9989-4479-B96A-64F403F06CD0}" type="pres">
      <dgm:prSet presAssocID="{97D0396D-D5A8-46C2-9E7F-67043DC757DE}" presName="sibTrans" presStyleLbl="sibTrans2D1" presStyleIdx="0" presStyleCnt="7"/>
      <dgm:spPr/>
      <dgm:t>
        <a:bodyPr/>
        <a:lstStyle/>
        <a:p>
          <a:endParaRPr lang="cs-CZ"/>
        </a:p>
      </dgm:t>
    </dgm:pt>
    <dgm:pt modelId="{0D794819-DB0B-491D-981D-EF24EAEE0903}" type="pres">
      <dgm:prSet presAssocID="{9730A935-333A-4D8D-A9B9-558ED96192F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4D97F-1662-48C7-A3F5-91BE972C34DF}" type="pres">
      <dgm:prSet presAssocID="{9730A935-333A-4D8D-A9B9-558ED96192FB}" presName="dummy" presStyleCnt="0"/>
      <dgm:spPr/>
    </dgm:pt>
    <dgm:pt modelId="{B4A2E2B0-65C1-4B0E-AEF6-3A7380D4BBA9}" type="pres">
      <dgm:prSet presAssocID="{224C6AF5-00A8-46D0-9EA1-67F01D629C97}" presName="sibTrans" presStyleLbl="sibTrans2D1" presStyleIdx="1" presStyleCnt="7"/>
      <dgm:spPr/>
      <dgm:t>
        <a:bodyPr/>
        <a:lstStyle/>
        <a:p>
          <a:endParaRPr lang="cs-CZ"/>
        </a:p>
      </dgm:t>
    </dgm:pt>
    <dgm:pt modelId="{7690F9D3-0C96-45C0-B1EE-DB6E760882A8}" type="pres">
      <dgm:prSet presAssocID="{F7D9909E-03F0-4326-AE27-A2DF863629CE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C5260-A1C2-4EEE-AF75-94488135A862}" type="pres">
      <dgm:prSet presAssocID="{F7D9909E-03F0-4326-AE27-A2DF863629CE}" presName="dummy" presStyleCnt="0"/>
      <dgm:spPr/>
    </dgm:pt>
    <dgm:pt modelId="{A06DA8C2-011E-448C-9770-3763D8FD450C}" type="pres">
      <dgm:prSet presAssocID="{9EB29603-9A7B-4C8C-96F0-CD508D8905C4}" presName="sibTrans" presStyleLbl="sibTrans2D1" presStyleIdx="2" presStyleCnt="7"/>
      <dgm:spPr/>
      <dgm:t>
        <a:bodyPr/>
        <a:lstStyle/>
        <a:p>
          <a:endParaRPr lang="cs-CZ"/>
        </a:p>
      </dgm:t>
    </dgm:pt>
    <dgm:pt modelId="{84B5211E-FBE9-481E-978D-8A24B8813248}" type="pres">
      <dgm:prSet presAssocID="{EF163F65-D8F3-491F-9BA4-5E58789DAF58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33D158-4D88-4C2C-AF58-8ECABD4D648C}" type="pres">
      <dgm:prSet presAssocID="{EF163F65-D8F3-491F-9BA4-5E58789DAF58}" presName="dummy" presStyleCnt="0"/>
      <dgm:spPr/>
    </dgm:pt>
    <dgm:pt modelId="{E633EE87-F255-4D71-9BCE-440B5CE2D0CF}" type="pres">
      <dgm:prSet presAssocID="{3E6DBB6F-9930-4F5A-9D93-658DF9CB0B45}" presName="sibTrans" presStyleLbl="sibTrans2D1" presStyleIdx="3" presStyleCnt="7"/>
      <dgm:spPr/>
      <dgm:t>
        <a:bodyPr/>
        <a:lstStyle/>
        <a:p>
          <a:endParaRPr lang="cs-CZ"/>
        </a:p>
      </dgm:t>
    </dgm:pt>
    <dgm:pt modelId="{42CAACA2-6428-49C8-945D-44ED4B25279C}" type="pres">
      <dgm:prSet presAssocID="{4C5A1461-7970-4601-BD40-09DF0566406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6C38A-9FC4-4159-93F6-BEE8B010DA7F}" type="pres">
      <dgm:prSet presAssocID="{4C5A1461-7970-4601-BD40-09DF0566406E}" presName="dummy" presStyleCnt="0"/>
      <dgm:spPr/>
    </dgm:pt>
    <dgm:pt modelId="{1F1B8B76-2C89-432E-8DE7-B94B59D557C1}" type="pres">
      <dgm:prSet presAssocID="{221BF1F7-B392-4AA0-85F9-73EEC1452063}" presName="sibTrans" presStyleLbl="sibTrans2D1" presStyleIdx="4" presStyleCnt="7"/>
      <dgm:spPr/>
      <dgm:t>
        <a:bodyPr/>
        <a:lstStyle/>
        <a:p>
          <a:endParaRPr lang="cs-CZ"/>
        </a:p>
      </dgm:t>
    </dgm:pt>
    <dgm:pt modelId="{CFDB0149-A1B3-4897-8219-A30C68094F9A}" type="pres">
      <dgm:prSet presAssocID="{BEB0CCCD-A280-4C45-A9DC-AD7B76EA40F9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B3AAF8-D369-4BD7-BA64-3218F28502FF}" type="pres">
      <dgm:prSet presAssocID="{BEB0CCCD-A280-4C45-A9DC-AD7B76EA40F9}" presName="dummy" presStyleCnt="0"/>
      <dgm:spPr/>
    </dgm:pt>
    <dgm:pt modelId="{36552635-9472-4FFA-ADB1-0549896C1E87}" type="pres">
      <dgm:prSet presAssocID="{61BBDED3-8997-4524-BC54-63177D422D7B}" presName="sibTrans" presStyleLbl="sibTrans2D1" presStyleIdx="5" presStyleCnt="7"/>
      <dgm:spPr/>
      <dgm:t>
        <a:bodyPr/>
        <a:lstStyle/>
        <a:p>
          <a:endParaRPr lang="cs-CZ"/>
        </a:p>
      </dgm:t>
    </dgm:pt>
    <dgm:pt modelId="{7D763D98-6B24-4B18-AAD7-1A8CC064B0A8}" type="pres">
      <dgm:prSet presAssocID="{C5DEDDE0-A932-49C4-B5EF-45CB5A1F686F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071A3-F9C1-4BA7-8CF8-5569C4FE599E}" type="pres">
      <dgm:prSet presAssocID="{C5DEDDE0-A932-49C4-B5EF-45CB5A1F686F}" presName="dummy" presStyleCnt="0"/>
      <dgm:spPr/>
    </dgm:pt>
    <dgm:pt modelId="{8E2C7C59-00D6-4812-9434-526DB49E2DDE}" type="pres">
      <dgm:prSet presAssocID="{105C2325-1287-4E69-93D7-D1B678F17426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D2E68BEC-180F-4F5D-8C34-1BAF046F8117}" type="presOf" srcId="{EF163F65-D8F3-491F-9BA4-5E58789DAF58}" destId="{84B5211E-FBE9-481E-978D-8A24B8813248}" srcOrd="0" destOrd="0" presId="urn:microsoft.com/office/officeart/2005/8/layout/radial6"/>
    <dgm:cxn modelId="{C9C98116-22C1-4989-9974-0B517D62321F}" type="presOf" srcId="{3E6DBB6F-9930-4F5A-9D93-658DF9CB0B45}" destId="{E633EE87-F255-4D71-9BCE-440B5CE2D0CF}" srcOrd="0" destOrd="0" presId="urn:microsoft.com/office/officeart/2005/8/layout/radial6"/>
    <dgm:cxn modelId="{25DDF1B7-B4FE-4E63-AE18-A1A86B21BAE7}" srcId="{91648BA4-F92B-4F46-9F8A-CDA1D3E95C4D}" destId="{5FBCED88-9815-47B4-8FCF-10004303A381}" srcOrd="0" destOrd="0" parTransId="{8D0E9432-8D14-4F02-8CEC-21B94E12BADF}" sibTransId="{97D0396D-D5A8-46C2-9E7F-67043DC757DE}"/>
    <dgm:cxn modelId="{FAF69592-DDC1-48E0-8059-6880C9945B77}" type="presOf" srcId="{C5DEDDE0-A932-49C4-B5EF-45CB5A1F686F}" destId="{7D763D98-6B24-4B18-AAD7-1A8CC064B0A8}" srcOrd="0" destOrd="0" presId="urn:microsoft.com/office/officeart/2005/8/layout/radial6"/>
    <dgm:cxn modelId="{2DB0238D-5482-4B60-8043-788E1F7BDDAD}" srcId="{91648BA4-F92B-4F46-9F8A-CDA1D3E95C4D}" destId="{F7D9909E-03F0-4326-AE27-A2DF863629CE}" srcOrd="2" destOrd="0" parTransId="{49F19967-7CD9-4B25-8D0E-D5DF56DF0FC4}" sibTransId="{9EB29603-9A7B-4C8C-96F0-CD508D8905C4}"/>
    <dgm:cxn modelId="{D1FFEB66-723D-4673-AE52-3A3D4D2FA485}" type="presOf" srcId="{105C2325-1287-4E69-93D7-D1B678F17426}" destId="{8E2C7C59-00D6-4812-9434-526DB49E2DDE}" srcOrd="0" destOrd="0" presId="urn:microsoft.com/office/officeart/2005/8/layout/radial6"/>
    <dgm:cxn modelId="{6FA04A96-05D5-455F-A8A5-47E682165039}" srcId="{91648BA4-F92B-4F46-9F8A-CDA1D3E95C4D}" destId="{BEB0CCCD-A280-4C45-A9DC-AD7B76EA40F9}" srcOrd="5" destOrd="0" parTransId="{00043790-23C4-4C41-AAAF-E63CFE8E110B}" sibTransId="{61BBDED3-8997-4524-BC54-63177D422D7B}"/>
    <dgm:cxn modelId="{05B09433-8A2E-4633-AE36-3AC65E1DDBEB}" type="presOf" srcId="{224C6AF5-00A8-46D0-9EA1-67F01D629C97}" destId="{B4A2E2B0-65C1-4B0E-AEF6-3A7380D4BBA9}" srcOrd="0" destOrd="0" presId="urn:microsoft.com/office/officeart/2005/8/layout/radial6"/>
    <dgm:cxn modelId="{25A733A5-31BF-47BA-A4A4-61F0FB8EFFCD}" type="presOf" srcId="{09A0D36C-C213-4C28-933B-4ABFAEB807F6}" destId="{B2AFFCA2-FBEA-4040-A85D-F927AF4DA990}" srcOrd="0" destOrd="0" presId="urn:microsoft.com/office/officeart/2005/8/layout/radial6"/>
    <dgm:cxn modelId="{79954D0B-E882-4FB3-988C-7479F163BE54}" type="presOf" srcId="{97D0396D-D5A8-46C2-9E7F-67043DC757DE}" destId="{7373ADC5-9989-4479-B96A-64F403F06CD0}" srcOrd="0" destOrd="0" presId="urn:microsoft.com/office/officeart/2005/8/layout/radial6"/>
    <dgm:cxn modelId="{2EDE87C7-C33B-406D-93CC-BCBB00D62B01}" type="presOf" srcId="{F7D9909E-03F0-4326-AE27-A2DF863629CE}" destId="{7690F9D3-0C96-45C0-B1EE-DB6E760882A8}" srcOrd="0" destOrd="0" presId="urn:microsoft.com/office/officeart/2005/8/layout/radial6"/>
    <dgm:cxn modelId="{DCE02C91-845B-4B02-8AAF-4E1EC39A7EB2}" type="presOf" srcId="{9730A935-333A-4D8D-A9B9-558ED96192FB}" destId="{0D794819-DB0B-491D-981D-EF24EAEE0903}" srcOrd="0" destOrd="0" presId="urn:microsoft.com/office/officeart/2005/8/layout/radial6"/>
    <dgm:cxn modelId="{7A55374C-07BE-4009-93F2-C5256382782A}" type="presOf" srcId="{221BF1F7-B392-4AA0-85F9-73EEC1452063}" destId="{1F1B8B76-2C89-432E-8DE7-B94B59D557C1}" srcOrd="0" destOrd="0" presId="urn:microsoft.com/office/officeart/2005/8/layout/radial6"/>
    <dgm:cxn modelId="{EB02C61D-1D8F-4CC9-A694-EBE0088F8E4A}" srcId="{91648BA4-F92B-4F46-9F8A-CDA1D3E95C4D}" destId="{C5DEDDE0-A932-49C4-B5EF-45CB5A1F686F}" srcOrd="6" destOrd="0" parTransId="{F470C44B-1209-43C0-A439-D98B13D2F566}" sibTransId="{105C2325-1287-4E69-93D7-D1B678F17426}"/>
    <dgm:cxn modelId="{670FB468-FE7E-45DC-B0CD-50D751ED2BEB}" type="presOf" srcId="{BEB0CCCD-A280-4C45-A9DC-AD7B76EA40F9}" destId="{CFDB0149-A1B3-4897-8219-A30C68094F9A}" srcOrd="0" destOrd="0" presId="urn:microsoft.com/office/officeart/2005/8/layout/radial6"/>
    <dgm:cxn modelId="{936D9F21-EB73-4263-AA18-A8ADD158BED2}" srcId="{91648BA4-F92B-4F46-9F8A-CDA1D3E95C4D}" destId="{4C5A1461-7970-4601-BD40-09DF0566406E}" srcOrd="4" destOrd="0" parTransId="{FBE7683D-6B08-40FC-9349-DA125BA7C933}" sibTransId="{221BF1F7-B392-4AA0-85F9-73EEC1452063}"/>
    <dgm:cxn modelId="{DADE669F-717D-4B60-89D3-8FE27BD1B9AD}" srcId="{91648BA4-F92B-4F46-9F8A-CDA1D3E95C4D}" destId="{EF163F65-D8F3-491F-9BA4-5E58789DAF58}" srcOrd="3" destOrd="0" parTransId="{15371B45-74E0-4FBE-A867-2FB55EE6D364}" sibTransId="{3E6DBB6F-9930-4F5A-9D93-658DF9CB0B45}"/>
    <dgm:cxn modelId="{81B74157-FB52-4D84-8DB7-3A6795885940}" type="presOf" srcId="{9EB29603-9A7B-4C8C-96F0-CD508D8905C4}" destId="{A06DA8C2-011E-448C-9770-3763D8FD450C}" srcOrd="0" destOrd="0" presId="urn:microsoft.com/office/officeart/2005/8/layout/radial6"/>
    <dgm:cxn modelId="{AC1D2520-BEBF-4518-AE2D-462EDC8423A9}" type="presOf" srcId="{91648BA4-F92B-4F46-9F8A-CDA1D3E95C4D}" destId="{3C8F70B2-EF2D-4BE2-8EED-81916F956351}" srcOrd="0" destOrd="0" presId="urn:microsoft.com/office/officeart/2005/8/layout/radial6"/>
    <dgm:cxn modelId="{E712E207-0C19-4B2B-B5DE-FCCD464249D2}" type="presOf" srcId="{5FBCED88-9815-47B4-8FCF-10004303A381}" destId="{FC0BF0DE-4A1F-487B-A6BB-ED5237A96E2D}" srcOrd="0" destOrd="0" presId="urn:microsoft.com/office/officeart/2005/8/layout/radial6"/>
    <dgm:cxn modelId="{208A4B6B-A3EE-41B5-89BF-7046DA2051D0}" type="presOf" srcId="{61BBDED3-8997-4524-BC54-63177D422D7B}" destId="{36552635-9472-4FFA-ADB1-0549896C1E87}" srcOrd="0" destOrd="0" presId="urn:microsoft.com/office/officeart/2005/8/layout/radial6"/>
    <dgm:cxn modelId="{AA74C445-2634-4A8B-B8E7-50CDA314AD68}" srcId="{91648BA4-F92B-4F46-9F8A-CDA1D3E95C4D}" destId="{9730A935-333A-4D8D-A9B9-558ED96192FB}" srcOrd="1" destOrd="0" parTransId="{51428C99-4861-42D8-B559-64B925F0FC6B}" sibTransId="{224C6AF5-00A8-46D0-9EA1-67F01D629C97}"/>
    <dgm:cxn modelId="{B683310E-9D39-4B94-AF2C-CD83F94C9978}" type="presOf" srcId="{4C5A1461-7970-4601-BD40-09DF0566406E}" destId="{42CAACA2-6428-49C8-945D-44ED4B25279C}" srcOrd="0" destOrd="0" presId="urn:microsoft.com/office/officeart/2005/8/layout/radial6"/>
    <dgm:cxn modelId="{7C88E0CC-0A0F-487F-B5A6-83B2E4DA6043}" srcId="{09A0D36C-C213-4C28-933B-4ABFAEB807F6}" destId="{91648BA4-F92B-4F46-9F8A-CDA1D3E95C4D}" srcOrd="0" destOrd="0" parTransId="{39E7D976-8A00-43E7-82D2-655ACC64D096}" sibTransId="{93469822-DE32-46C2-8844-2489D559A0C7}"/>
    <dgm:cxn modelId="{9A435E13-9EB2-4E13-90A0-16A0B71C9D09}" type="presParOf" srcId="{B2AFFCA2-FBEA-4040-A85D-F927AF4DA990}" destId="{3C8F70B2-EF2D-4BE2-8EED-81916F956351}" srcOrd="0" destOrd="0" presId="urn:microsoft.com/office/officeart/2005/8/layout/radial6"/>
    <dgm:cxn modelId="{C44A985D-2EBD-47D1-A994-CA767AF561FC}" type="presParOf" srcId="{B2AFFCA2-FBEA-4040-A85D-F927AF4DA990}" destId="{FC0BF0DE-4A1F-487B-A6BB-ED5237A96E2D}" srcOrd="1" destOrd="0" presId="urn:microsoft.com/office/officeart/2005/8/layout/radial6"/>
    <dgm:cxn modelId="{252C3CA1-0085-407F-8E26-A1E8252C22BA}" type="presParOf" srcId="{B2AFFCA2-FBEA-4040-A85D-F927AF4DA990}" destId="{396C424A-4308-4FD5-8A79-89685A2A1816}" srcOrd="2" destOrd="0" presId="urn:microsoft.com/office/officeart/2005/8/layout/radial6"/>
    <dgm:cxn modelId="{0B052033-6E3A-4AF8-8FE0-DDFCCE67886C}" type="presParOf" srcId="{B2AFFCA2-FBEA-4040-A85D-F927AF4DA990}" destId="{7373ADC5-9989-4479-B96A-64F403F06CD0}" srcOrd="3" destOrd="0" presId="urn:microsoft.com/office/officeart/2005/8/layout/radial6"/>
    <dgm:cxn modelId="{987949E4-78AA-4F99-BFDF-D12EA508BDC0}" type="presParOf" srcId="{B2AFFCA2-FBEA-4040-A85D-F927AF4DA990}" destId="{0D794819-DB0B-491D-981D-EF24EAEE0903}" srcOrd="4" destOrd="0" presId="urn:microsoft.com/office/officeart/2005/8/layout/radial6"/>
    <dgm:cxn modelId="{8A776614-0263-43F6-B1B1-5BBE10F5D652}" type="presParOf" srcId="{B2AFFCA2-FBEA-4040-A85D-F927AF4DA990}" destId="{8DB4D97F-1662-48C7-A3F5-91BE972C34DF}" srcOrd="5" destOrd="0" presId="urn:microsoft.com/office/officeart/2005/8/layout/radial6"/>
    <dgm:cxn modelId="{3D2ECA73-1FAA-4E64-807E-0300C9A67CF8}" type="presParOf" srcId="{B2AFFCA2-FBEA-4040-A85D-F927AF4DA990}" destId="{B4A2E2B0-65C1-4B0E-AEF6-3A7380D4BBA9}" srcOrd="6" destOrd="0" presId="urn:microsoft.com/office/officeart/2005/8/layout/radial6"/>
    <dgm:cxn modelId="{9D7DEA01-3F72-4F7D-9A82-DE2926D76A4E}" type="presParOf" srcId="{B2AFFCA2-FBEA-4040-A85D-F927AF4DA990}" destId="{7690F9D3-0C96-45C0-B1EE-DB6E760882A8}" srcOrd="7" destOrd="0" presId="urn:microsoft.com/office/officeart/2005/8/layout/radial6"/>
    <dgm:cxn modelId="{E49ECF67-001F-49E3-9753-290F9E87FE86}" type="presParOf" srcId="{B2AFFCA2-FBEA-4040-A85D-F927AF4DA990}" destId="{1A6C5260-A1C2-4EEE-AF75-94488135A862}" srcOrd="8" destOrd="0" presId="urn:microsoft.com/office/officeart/2005/8/layout/radial6"/>
    <dgm:cxn modelId="{2A6EEDC8-2D64-457E-A598-A4740AE18B67}" type="presParOf" srcId="{B2AFFCA2-FBEA-4040-A85D-F927AF4DA990}" destId="{A06DA8C2-011E-448C-9770-3763D8FD450C}" srcOrd="9" destOrd="0" presId="urn:microsoft.com/office/officeart/2005/8/layout/radial6"/>
    <dgm:cxn modelId="{4F13392E-43F9-48BE-80AF-B6AF04042265}" type="presParOf" srcId="{B2AFFCA2-FBEA-4040-A85D-F927AF4DA990}" destId="{84B5211E-FBE9-481E-978D-8A24B8813248}" srcOrd="10" destOrd="0" presId="urn:microsoft.com/office/officeart/2005/8/layout/radial6"/>
    <dgm:cxn modelId="{2D1F0919-8812-4A55-988C-150EA688A837}" type="presParOf" srcId="{B2AFFCA2-FBEA-4040-A85D-F927AF4DA990}" destId="{0733D158-4D88-4C2C-AF58-8ECABD4D648C}" srcOrd="11" destOrd="0" presId="urn:microsoft.com/office/officeart/2005/8/layout/radial6"/>
    <dgm:cxn modelId="{F0753A9E-964E-4B9F-8E3F-FBF174A80D01}" type="presParOf" srcId="{B2AFFCA2-FBEA-4040-A85D-F927AF4DA990}" destId="{E633EE87-F255-4D71-9BCE-440B5CE2D0CF}" srcOrd="12" destOrd="0" presId="urn:microsoft.com/office/officeart/2005/8/layout/radial6"/>
    <dgm:cxn modelId="{6EB8E634-0218-4A01-8881-05F50BA9EE99}" type="presParOf" srcId="{B2AFFCA2-FBEA-4040-A85D-F927AF4DA990}" destId="{42CAACA2-6428-49C8-945D-44ED4B25279C}" srcOrd="13" destOrd="0" presId="urn:microsoft.com/office/officeart/2005/8/layout/radial6"/>
    <dgm:cxn modelId="{B52EC45C-9AF2-486C-8976-DC71AF05C1DD}" type="presParOf" srcId="{B2AFFCA2-FBEA-4040-A85D-F927AF4DA990}" destId="{1EC6C38A-9FC4-4159-93F6-BEE8B010DA7F}" srcOrd="14" destOrd="0" presId="urn:microsoft.com/office/officeart/2005/8/layout/radial6"/>
    <dgm:cxn modelId="{8EDF41D6-AD04-4FD1-B9DE-107DB598E83E}" type="presParOf" srcId="{B2AFFCA2-FBEA-4040-A85D-F927AF4DA990}" destId="{1F1B8B76-2C89-432E-8DE7-B94B59D557C1}" srcOrd="15" destOrd="0" presId="urn:microsoft.com/office/officeart/2005/8/layout/radial6"/>
    <dgm:cxn modelId="{0AF0D805-0AC7-4FA4-994F-B601E24392CE}" type="presParOf" srcId="{B2AFFCA2-FBEA-4040-A85D-F927AF4DA990}" destId="{CFDB0149-A1B3-4897-8219-A30C68094F9A}" srcOrd="16" destOrd="0" presId="urn:microsoft.com/office/officeart/2005/8/layout/radial6"/>
    <dgm:cxn modelId="{65E5686A-14E5-4535-BD90-9F719882A763}" type="presParOf" srcId="{B2AFFCA2-FBEA-4040-A85D-F927AF4DA990}" destId="{02B3AAF8-D369-4BD7-BA64-3218F28502FF}" srcOrd="17" destOrd="0" presId="urn:microsoft.com/office/officeart/2005/8/layout/radial6"/>
    <dgm:cxn modelId="{19461B96-4FF5-4D43-95C7-AF06015326DD}" type="presParOf" srcId="{B2AFFCA2-FBEA-4040-A85D-F927AF4DA990}" destId="{36552635-9472-4FFA-ADB1-0549896C1E87}" srcOrd="18" destOrd="0" presId="urn:microsoft.com/office/officeart/2005/8/layout/radial6"/>
    <dgm:cxn modelId="{CF7D4C7F-E825-4B3A-A372-0FF04B2A484F}" type="presParOf" srcId="{B2AFFCA2-FBEA-4040-A85D-F927AF4DA990}" destId="{7D763D98-6B24-4B18-AAD7-1A8CC064B0A8}" srcOrd="19" destOrd="0" presId="urn:microsoft.com/office/officeart/2005/8/layout/radial6"/>
    <dgm:cxn modelId="{ACFD2595-9683-44D6-9770-12B5E2B81921}" type="presParOf" srcId="{B2AFFCA2-FBEA-4040-A85D-F927AF4DA990}" destId="{531071A3-F9C1-4BA7-8CF8-5569C4FE599E}" srcOrd="20" destOrd="0" presId="urn:microsoft.com/office/officeart/2005/8/layout/radial6"/>
    <dgm:cxn modelId="{24B7C959-5F66-4ADD-9F00-B8DC2D3D90A5}" type="presParOf" srcId="{B2AFFCA2-FBEA-4040-A85D-F927AF4DA990}" destId="{8E2C7C59-00D6-4812-9434-526DB49E2DDE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2807F8-5FBC-4973-88C6-DF4812CADEE4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3A8AE9D-4C98-462C-8A10-0CE4253A2B1F}">
      <dgm:prSet phldrT="[Text]"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I DON’T LIKE</a:t>
          </a:r>
          <a:endParaRPr lang="cs-CZ" sz="2800" dirty="0">
            <a:solidFill>
              <a:srgbClr val="FF0000"/>
            </a:solidFill>
          </a:endParaRPr>
        </a:p>
      </dgm:t>
    </dgm:pt>
    <dgm:pt modelId="{206DB138-F71A-471C-B88C-F47DAE374A44}" type="parTrans" cxnId="{5E0497AA-ABFC-446B-A9F7-421E02F2E0D6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475AA8BD-486C-40C9-A62E-22CA9D398228}" type="sibTrans" cxnId="{5E0497AA-ABFC-446B-A9F7-421E02F2E0D6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AC28C8D5-EDD3-4B21-9C1E-FCA8C39DCD26}">
      <dgm:prSet phldrT="[Text]"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potatoes</a:t>
          </a:r>
          <a:endParaRPr lang="cs-CZ" sz="2800" dirty="0">
            <a:solidFill>
              <a:srgbClr val="FF0000"/>
            </a:solidFill>
          </a:endParaRPr>
        </a:p>
      </dgm:t>
    </dgm:pt>
    <dgm:pt modelId="{F3CFF494-512B-435A-A4DA-EE883CC7CF53}" type="parTrans" cxnId="{08251BB7-CAAB-40C3-8205-B2DC2F822664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2092790C-D5DC-4401-B98B-EB1942630480}" type="sibTrans" cxnId="{08251BB7-CAAB-40C3-8205-B2DC2F822664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60DD2E32-22B7-4642-82BA-362E6F312DE2}">
      <dgm:prSet phldrT="[Text]"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chocolate</a:t>
          </a:r>
          <a:endParaRPr lang="cs-CZ" sz="2800" dirty="0">
            <a:solidFill>
              <a:srgbClr val="FF0000"/>
            </a:solidFill>
          </a:endParaRPr>
        </a:p>
      </dgm:t>
    </dgm:pt>
    <dgm:pt modelId="{28FF745B-66AF-43EE-8925-A3A9B4039D60}" type="parTrans" cxnId="{06D02BDB-C743-4149-9A2A-E32EDB6147DC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9D991F1E-775A-44C1-8634-B08B8C56053E}" type="sibTrans" cxnId="{06D02BDB-C743-4149-9A2A-E32EDB6147DC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8F230A12-F34B-466D-BBA7-6284DD0534AC}">
      <dgm:prSet phldrT="[Text]"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yoghurt</a:t>
          </a:r>
          <a:endParaRPr lang="cs-CZ" sz="2800" dirty="0">
            <a:solidFill>
              <a:srgbClr val="FF0000"/>
            </a:solidFill>
          </a:endParaRPr>
        </a:p>
      </dgm:t>
    </dgm:pt>
    <dgm:pt modelId="{91CCB7D0-DB46-4A12-AB4D-61BC7F643979}" type="parTrans" cxnId="{968D6D91-2295-46BB-94C0-299BB90A3746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CAEAA78A-DECE-45EE-9222-ED8EE4026A49}" type="sibTrans" cxnId="{968D6D91-2295-46BB-94C0-299BB90A3746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F7863D27-F07F-4964-8E08-5653CC1502EC}">
      <dgm:prSet phldrT="[Text]"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apples</a:t>
          </a:r>
          <a:endParaRPr lang="cs-CZ" sz="2800" dirty="0">
            <a:solidFill>
              <a:srgbClr val="FF0000"/>
            </a:solidFill>
          </a:endParaRPr>
        </a:p>
      </dgm:t>
    </dgm:pt>
    <dgm:pt modelId="{545EC2EB-EAB9-463B-9CE0-7760CD08F7EB}" type="parTrans" cxnId="{B49EBB84-8297-412C-9A88-F01A370B0E34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36A9E7BC-5C8E-4A9E-84B5-3F60D26EC1B4}" type="sibTrans" cxnId="{B49EBB84-8297-412C-9A88-F01A370B0E34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B6B5EFCD-4828-4DD4-8EBE-84B575F4BB20}">
      <dgm:prSet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fish</a:t>
          </a:r>
          <a:endParaRPr lang="cs-CZ" sz="2800" dirty="0">
            <a:solidFill>
              <a:srgbClr val="FF0000"/>
            </a:solidFill>
          </a:endParaRPr>
        </a:p>
      </dgm:t>
    </dgm:pt>
    <dgm:pt modelId="{4D505025-1B75-4FA0-A0E5-E334A9EFFD44}" type="parTrans" cxnId="{20C94288-7B20-47E4-9B42-2D58091B03F4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8E814740-6C90-41DC-9C10-FAA5E99B8E92}" type="sibTrans" cxnId="{20C94288-7B20-47E4-9B42-2D58091B03F4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BCB9A041-EAF1-4709-9C8A-26EFCAF122C1}">
      <dgm:prSet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cereal</a:t>
          </a:r>
          <a:endParaRPr lang="cs-CZ" sz="2800" dirty="0">
            <a:solidFill>
              <a:srgbClr val="FF0000"/>
            </a:solidFill>
          </a:endParaRPr>
        </a:p>
      </dgm:t>
    </dgm:pt>
    <dgm:pt modelId="{2F72BBE5-F2A6-47D6-84A7-5139C346C829}" type="parTrans" cxnId="{212C21FB-0B41-41A2-9478-69AEA99C9860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FCE1AAA7-9AF5-46E4-95D1-85AF79FDDEAE}" type="sibTrans" cxnId="{212C21FB-0B41-41A2-9478-69AEA99C9860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FA153386-3AD0-4A6A-8DBD-13CA96BEC61A}">
      <dgm:prSet custT="1"/>
      <dgm:spPr/>
      <dgm:t>
        <a:bodyPr/>
        <a:lstStyle/>
        <a:p>
          <a:r>
            <a:rPr lang="en-US" sz="2800" dirty="0" smtClean="0">
              <a:solidFill>
                <a:srgbClr val="FF0000"/>
              </a:solidFill>
            </a:rPr>
            <a:t>eggs</a:t>
          </a:r>
          <a:endParaRPr lang="cs-CZ" sz="2800" dirty="0">
            <a:solidFill>
              <a:srgbClr val="FF0000"/>
            </a:solidFill>
          </a:endParaRPr>
        </a:p>
      </dgm:t>
    </dgm:pt>
    <dgm:pt modelId="{FB314E98-AC18-4532-9FD0-BED50DD258CF}" type="parTrans" cxnId="{0FCE3D54-B7F3-4ADA-8C8A-932D5886B239}">
      <dgm:prSet/>
      <dgm:spPr/>
      <dgm:t>
        <a:bodyPr/>
        <a:lstStyle/>
        <a:p>
          <a:endParaRPr lang="cs-CZ" sz="2800">
            <a:solidFill>
              <a:srgbClr val="FF0000"/>
            </a:solidFill>
          </a:endParaRPr>
        </a:p>
      </dgm:t>
    </dgm:pt>
    <dgm:pt modelId="{0DF17106-2844-497D-995F-C807C262D103}" type="sibTrans" cxnId="{0FCE3D54-B7F3-4ADA-8C8A-932D5886B239}">
      <dgm:prSet/>
      <dgm:spPr/>
      <dgm:t>
        <a:bodyPr/>
        <a:lstStyle/>
        <a:p>
          <a:endParaRPr lang="cs-CZ" sz="2800" dirty="0">
            <a:solidFill>
              <a:srgbClr val="FF0000"/>
            </a:solidFill>
          </a:endParaRPr>
        </a:p>
      </dgm:t>
    </dgm:pt>
    <dgm:pt modelId="{9B8EC80C-91BA-45B8-8F24-442C1A0283C1}" type="pres">
      <dgm:prSet presAssocID="{E42807F8-5FBC-4973-88C6-DF4812CADEE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DCB17B-9CD8-49B4-986A-C2094F43FB21}" type="pres">
      <dgm:prSet presAssocID="{C3A8AE9D-4C98-462C-8A10-0CE4253A2B1F}" presName="centerShape" presStyleLbl="node0" presStyleIdx="0" presStyleCnt="1"/>
      <dgm:spPr/>
      <dgm:t>
        <a:bodyPr/>
        <a:lstStyle/>
        <a:p>
          <a:endParaRPr lang="cs-CZ"/>
        </a:p>
      </dgm:t>
    </dgm:pt>
    <dgm:pt modelId="{82FC0F35-DE3F-4C78-ACB2-4752D1177504}" type="pres">
      <dgm:prSet presAssocID="{AC28C8D5-EDD3-4B21-9C1E-FCA8C39DCD26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18581B-B3A5-4353-A514-854CE339DAA3}" type="pres">
      <dgm:prSet presAssocID="{AC28C8D5-EDD3-4B21-9C1E-FCA8C39DCD26}" presName="dummy" presStyleCnt="0"/>
      <dgm:spPr/>
    </dgm:pt>
    <dgm:pt modelId="{6C35E56B-F5A9-40AF-A3D3-51D39C13E67A}" type="pres">
      <dgm:prSet presAssocID="{2092790C-D5DC-4401-B98B-EB1942630480}" presName="sibTrans" presStyleLbl="sibTrans2D1" presStyleIdx="0" presStyleCnt="7"/>
      <dgm:spPr/>
      <dgm:t>
        <a:bodyPr/>
        <a:lstStyle/>
        <a:p>
          <a:endParaRPr lang="cs-CZ"/>
        </a:p>
      </dgm:t>
    </dgm:pt>
    <dgm:pt modelId="{AD48492C-299E-486D-A5F5-3DFAF27E4031}" type="pres">
      <dgm:prSet presAssocID="{B6B5EFCD-4828-4DD4-8EBE-84B575F4BB20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C361C-A8D0-4FE9-9625-92CADB567B3A}" type="pres">
      <dgm:prSet presAssocID="{B6B5EFCD-4828-4DD4-8EBE-84B575F4BB20}" presName="dummy" presStyleCnt="0"/>
      <dgm:spPr/>
    </dgm:pt>
    <dgm:pt modelId="{B54E4B63-DF26-4D4F-8A31-BF8919A24300}" type="pres">
      <dgm:prSet presAssocID="{8E814740-6C90-41DC-9C10-FAA5E99B8E92}" presName="sibTrans" presStyleLbl="sibTrans2D1" presStyleIdx="1" presStyleCnt="7"/>
      <dgm:spPr/>
      <dgm:t>
        <a:bodyPr/>
        <a:lstStyle/>
        <a:p>
          <a:endParaRPr lang="cs-CZ"/>
        </a:p>
      </dgm:t>
    </dgm:pt>
    <dgm:pt modelId="{BE3F61C0-35DB-4232-8D01-B9E15D78FD20}" type="pres">
      <dgm:prSet presAssocID="{60DD2E32-22B7-4642-82BA-362E6F312DE2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175318-5054-42A7-AB4E-A6E786768ED0}" type="pres">
      <dgm:prSet presAssocID="{60DD2E32-22B7-4642-82BA-362E6F312DE2}" presName="dummy" presStyleCnt="0"/>
      <dgm:spPr/>
    </dgm:pt>
    <dgm:pt modelId="{63592F88-BF40-4E62-A5C6-5F10B1EF0E7E}" type="pres">
      <dgm:prSet presAssocID="{9D991F1E-775A-44C1-8634-B08B8C56053E}" presName="sibTrans" presStyleLbl="sibTrans2D1" presStyleIdx="2" presStyleCnt="7"/>
      <dgm:spPr/>
      <dgm:t>
        <a:bodyPr/>
        <a:lstStyle/>
        <a:p>
          <a:endParaRPr lang="cs-CZ"/>
        </a:p>
      </dgm:t>
    </dgm:pt>
    <dgm:pt modelId="{0F64596F-DF68-42E7-9AD1-06E05C615F4B}" type="pres">
      <dgm:prSet presAssocID="{8F230A12-F34B-466D-BBA7-6284DD0534AC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230E27-1D69-4AA0-BE8A-F36DE2EBB5C8}" type="pres">
      <dgm:prSet presAssocID="{8F230A12-F34B-466D-BBA7-6284DD0534AC}" presName="dummy" presStyleCnt="0"/>
      <dgm:spPr/>
    </dgm:pt>
    <dgm:pt modelId="{E18C6A1D-1FE1-4F8C-8EF9-2E636289E982}" type="pres">
      <dgm:prSet presAssocID="{CAEAA78A-DECE-45EE-9222-ED8EE4026A49}" presName="sibTrans" presStyleLbl="sibTrans2D1" presStyleIdx="3" presStyleCnt="7"/>
      <dgm:spPr/>
      <dgm:t>
        <a:bodyPr/>
        <a:lstStyle/>
        <a:p>
          <a:endParaRPr lang="cs-CZ"/>
        </a:p>
      </dgm:t>
    </dgm:pt>
    <dgm:pt modelId="{8C23A35C-0F71-4766-9468-6253161F9EF7}" type="pres">
      <dgm:prSet presAssocID="{F7863D27-F07F-4964-8E08-5653CC1502EC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B69458-A071-4F04-B859-B49E7FE6A061}" type="pres">
      <dgm:prSet presAssocID="{F7863D27-F07F-4964-8E08-5653CC1502EC}" presName="dummy" presStyleCnt="0"/>
      <dgm:spPr/>
    </dgm:pt>
    <dgm:pt modelId="{4F9F88C8-1ED7-4EA8-A3FC-E0DFC4BD9D0B}" type="pres">
      <dgm:prSet presAssocID="{36A9E7BC-5C8E-4A9E-84B5-3F60D26EC1B4}" presName="sibTrans" presStyleLbl="sibTrans2D1" presStyleIdx="4" presStyleCnt="7"/>
      <dgm:spPr/>
      <dgm:t>
        <a:bodyPr/>
        <a:lstStyle/>
        <a:p>
          <a:endParaRPr lang="cs-CZ"/>
        </a:p>
      </dgm:t>
    </dgm:pt>
    <dgm:pt modelId="{7A234128-B97A-4E57-BF4F-29C8B0E06E4D}" type="pres">
      <dgm:prSet presAssocID="{FA153386-3AD0-4A6A-8DBD-13CA96BEC61A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9CA7DD-AB3A-4173-B3EA-98636B5AD095}" type="pres">
      <dgm:prSet presAssocID="{FA153386-3AD0-4A6A-8DBD-13CA96BEC61A}" presName="dummy" presStyleCnt="0"/>
      <dgm:spPr/>
    </dgm:pt>
    <dgm:pt modelId="{52D5BE43-F909-484B-A0E8-6C11602CBD91}" type="pres">
      <dgm:prSet presAssocID="{0DF17106-2844-497D-995F-C807C262D103}" presName="sibTrans" presStyleLbl="sibTrans2D1" presStyleIdx="5" presStyleCnt="7"/>
      <dgm:spPr/>
      <dgm:t>
        <a:bodyPr/>
        <a:lstStyle/>
        <a:p>
          <a:endParaRPr lang="cs-CZ"/>
        </a:p>
      </dgm:t>
    </dgm:pt>
    <dgm:pt modelId="{BA2AB16A-5A88-4C37-A8BA-E143C03A55B8}" type="pres">
      <dgm:prSet presAssocID="{BCB9A041-EAF1-4709-9C8A-26EFCAF122C1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B0B039-3D3E-4947-97B7-9B2AF12F4CF2}" type="pres">
      <dgm:prSet presAssocID="{BCB9A041-EAF1-4709-9C8A-26EFCAF122C1}" presName="dummy" presStyleCnt="0"/>
      <dgm:spPr/>
    </dgm:pt>
    <dgm:pt modelId="{FDF1FE44-089F-4BD0-8EB0-08059066F1F7}" type="pres">
      <dgm:prSet presAssocID="{FCE1AAA7-9AF5-46E4-95D1-85AF79FDDEAE}" presName="sibTrans" presStyleLbl="sibTrans2D1" presStyleIdx="6" presStyleCnt="7"/>
      <dgm:spPr/>
      <dgm:t>
        <a:bodyPr/>
        <a:lstStyle/>
        <a:p>
          <a:endParaRPr lang="cs-CZ"/>
        </a:p>
      </dgm:t>
    </dgm:pt>
  </dgm:ptLst>
  <dgm:cxnLst>
    <dgm:cxn modelId="{06D02BDB-C743-4149-9A2A-E32EDB6147DC}" srcId="{C3A8AE9D-4C98-462C-8A10-0CE4253A2B1F}" destId="{60DD2E32-22B7-4642-82BA-362E6F312DE2}" srcOrd="2" destOrd="0" parTransId="{28FF745B-66AF-43EE-8925-A3A9B4039D60}" sibTransId="{9D991F1E-775A-44C1-8634-B08B8C56053E}"/>
    <dgm:cxn modelId="{05C40FF5-E8A3-4B53-A725-7271C273DB20}" type="presOf" srcId="{8F230A12-F34B-466D-BBA7-6284DD0534AC}" destId="{0F64596F-DF68-42E7-9AD1-06E05C615F4B}" srcOrd="0" destOrd="0" presId="urn:microsoft.com/office/officeart/2005/8/layout/radial6"/>
    <dgm:cxn modelId="{61BFA4B0-8BB6-4504-8F52-AC45D0BED709}" type="presOf" srcId="{36A9E7BC-5C8E-4A9E-84B5-3F60D26EC1B4}" destId="{4F9F88C8-1ED7-4EA8-A3FC-E0DFC4BD9D0B}" srcOrd="0" destOrd="0" presId="urn:microsoft.com/office/officeart/2005/8/layout/radial6"/>
    <dgm:cxn modelId="{0B65A1F7-AA6E-4D76-84E1-AEAA71AD338C}" type="presOf" srcId="{B6B5EFCD-4828-4DD4-8EBE-84B575F4BB20}" destId="{AD48492C-299E-486D-A5F5-3DFAF27E4031}" srcOrd="0" destOrd="0" presId="urn:microsoft.com/office/officeart/2005/8/layout/radial6"/>
    <dgm:cxn modelId="{635E54D3-76CD-460C-A40A-CCF2ECB80ED0}" type="presOf" srcId="{FA153386-3AD0-4A6A-8DBD-13CA96BEC61A}" destId="{7A234128-B97A-4E57-BF4F-29C8B0E06E4D}" srcOrd="0" destOrd="0" presId="urn:microsoft.com/office/officeart/2005/8/layout/radial6"/>
    <dgm:cxn modelId="{F8D66274-7FC8-4407-892C-75D237F11570}" type="presOf" srcId="{E42807F8-5FBC-4973-88C6-DF4812CADEE4}" destId="{9B8EC80C-91BA-45B8-8F24-442C1A0283C1}" srcOrd="0" destOrd="0" presId="urn:microsoft.com/office/officeart/2005/8/layout/radial6"/>
    <dgm:cxn modelId="{0AE4EDF5-C7E4-45DA-B70F-5AB498C9FB58}" type="presOf" srcId="{BCB9A041-EAF1-4709-9C8A-26EFCAF122C1}" destId="{BA2AB16A-5A88-4C37-A8BA-E143C03A55B8}" srcOrd="0" destOrd="0" presId="urn:microsoft.com/office/officeart/2005/8/layout/radial6"/>
    <dgm:cxn modelId="{69CAC2D9-F08C-4554-9EDB-BA16994B2A80}" type="presOf" srcId="{2092790C-D5DC-4401-B98B-EB1942630480}" destId="{6C35E56B-F5A9-40AF-A3D3-51D39C13E67A}" srcOrd="0" destOrd="0" presId="urn:microsoft.com/office/officeart/2005/8/layout/radial6"/>
    <dgm:cxn modelId="{212C21FB-0B41-41A2-9478-69AEA99C9860}" srcId="{C3A8AE9D-4C98-462C-8A10-0CE4253A2B1F}" destId="{BCB9A041-EAF1-4709-9C8A-26EFCAF122C1}" srcOrd="6" destOrd="0" parTransId="{2F72BBE5-F2A6-47D6-84A7-5139C346C829}" sibTransId="{FCE1AAA7-9AF5-46E4-95D1-85AF79FDDEAE}"/>
    <dgm:cxn modelId="{968D6D91-2295-46BB-94C0-299BB90A3746}" srcId="{C3A8AE9D-4C98-462C-8A10-0CE4253A2B1F}" destId="{8F230A12-F34B-466D-BBA7-6284DD0534AC}" srcOrd="3" destOrd="0" parTransId="{91CCB7D0-DB46-4A12-AB4D-61BC7F643979}" sibTransId="{CAEAA78A-DECE-45EE-9222-ED8EE4026A49}"/>
    <dgm:cxn modelId="{20C94288-7B20-47E4-9B42-2D58091B03F4}" srcId="{C3A8AE9D-4C98-462C-8A10-0CE4253A2B1F}" destId="{B6B5EFCD-4828-4DD4-8EBE-84B575F4BB20}" srcOrd="1" destOrd="0" parTransId="{4D505025-1B75-4FA0-A0E5-E334A9EFFD44}" sibTransId="{8E814740-6C90-41DC-9C10-FAA5E99B8E92}"/>
    <dgm:cxn modelId="{B5DE12E2-2B5D-4F32-85EE-F3FF037C82C1}" type="presOf" srcId="{C3A8AE9D-4C98-462C-8A10-0CE4253A2B1F}" destId="{71DCB17B-9CD8-49B4-986A-C2094F43FB21}" srcOrd="0" destOrd="0" presId="urn:microsoft.com/office/officeart/2005/8/layout/radial6"/>
    <dgm:cxn modelId="{B8F1C734-E348-4CC3-A858-B983AB3D8E02}" type="presOf" srcId="{0DF17106-2844-497D-995F-C807C262D103}" destId="{52D5BE43-F909-484B-A0E8-6C11602CBD91}" srcOrd="0" destOrd="0" presId="urn:microsoft.com/office/officeart/2005/8/layout/radial6"/>
    <dgm:cxn modelId="{8D9D4492-7943-4375-A3B7-7BBF5C67768F}" type="presOf" srcId="{FCE1AAA7-9AF5-46E4-95D1-85AF79FDDEAE}" destId="{FDF1FE44-089F-4BD0-8EB0-08059066F1F7}" srcOrd="0" destOrd="0" presId="urn:microsoft.com/office/officeart/2005/8/layout/radial6"/>
    <dgm:cxn modelId="{B49EBB84-8297-412C-9A88-F01A370B0E34}" srcId="{C3A8AE9D-4C98-462C-8A10-0CE4253A2B1F}" destId="{F7863D27-F07F-4964-8E08-5653CC1502EC}" srcOrd="4" destOrd="0" parTransId="{545EC2EB-EAB9-463B-9CE0-7760CD08F7EB}" sibTransId="{36A9E7BC-5C8E-4A9E-84B5-3F60D26EC1B4}"/>
    <dgm:cxn modelId="{0FCE3D54-B7F3-4ADA-8C8A-932D5886B239}" srcId="{C3A8AE9D-4C98-462C-8A10-0CE4253A2B1F}" destId="{FA153386-3AD0-4A6A-8DBD-13CA96BEC61A}" srcOrd="5" destOrd="0" parTransId="{FB314E98-AC18-4532-9FD0-BED50DD258CF}" sibTransId="{0DF17106-2844-497D-995F-C807C262D103}"/>
    <dgm:cxn modelId="{C9B6B71A-4FCA-43F9-B232-5AF85900599F}" type="presOf" srcId="{F7863D27-F07F-4964-8E08-5653CC1502EC}" destId="{8C23A35C-0F71-4766-9468-6253161F9EF7}" srcOrd="0" destOrd="0" presId="urn:microsoft.com/office/officeart/2005/8/layout/radial6"/>
    <dgm:cxn modelId="{FC122CBF-6CBE-4B66-97EB-0FCE8C4204BF}" type="presOf" srcId="{CAEAA78A-DECE-45EE-9222-ED8EE4026A49}" destId="{E18C6A1D-1FE1-4F8C-8EF9-2E636289E982}" srcOrd="0" destOrd="0" presId="urn:microsoft.com/office/officeart/2005/8/layout/radial6"/>
    <dgm:cxn modelId="{10E4E5AB-EAF2-4EAE-8EA6-4604B46C4546}" type="presOf" srcId="{60DD2E32-22B7-4642-82BA-362E6F312DE2}" destId="{BE3F61C0-35DB-4232-8D01-B9E15D78FD20}" srcOrd="0" destOrd="0" presId="urn:microsoft.com/office/officeart/2005/8/layout/radial6"/>
    <dgm:cxn modelId="{ECE7CBAA-AF3F-41B6-B904-085303E60EED}" type="presOf" srcId="{AC28C8D5-EDD3-4B21-9C1E-FCA8C39DCD26}" destId="{82FC0F35-DE3F-4C78-ACB2-4752D1177504}" srcOrd="0" destOrd="0" presId="urn:microsoft.com/office/officeart/2005/8/layout/radial6"/>
    <dgm:cxn modelId="{08251BB7-CAAB-40C3-8205-B2DC2F822664}" srcId="{C3A8AE9D-4C98-462C-8A10-0CE4253A2B1F}" destId="{AC28C8D5-EDD3-4B21-9C1E-FCA8C39DCD26}" srcOrd="0" destOrd="0" parTransId="{F3CFF494-512B-435A-A4DA-EE883CC7CF53}" sibTransId="{2092790C-D5DC-4401-B98B-EB1942630480}"/>
    <dgm:cxn modelId="{B09F3D30-91AC-4DEA-A4DD-C7D9E8CDFEC3}" type="presOf" srcId="{8E814740-6C90-41DC-9C10-FAA5E99B8E92}" destId="{B54E4B63-DF26-4D4F-8A31-BF8919A24300}" srcOrd="0" destOrd="0" presId="urn:microsoft.com/office/officeart/2005/8/layout/radial6"/>
    <dgm:cxn modelId="{5B42D3AF-E537-48EE-8603-97C4BDA57486}" type="presOf" srcId="{9D991F1E-775A-44C1-8634-B08B8C56053E}" destId="{63592F88-BF40-4E62-A5C6-5F10B1EF0E7E}" srcOrd="0" destOrd="0" presId="urn:microsoft.com/office/officeart/2005/8/layout/radial6"/>
    <dgm:cxn modelId="{5E0497AA-ABFC-446B-A9F7-421E02F2E0D6}" srcId="{E42807F8-5FBC-4973-88C6-DF4812CADEE4}" destId="{C3A8AE9D-4C98-462C-8A10-0CE4253A2B1F}" srcOrd="0" destOrd="0" parTransId="{206DB138-F71A-471C-B88C-F47DAE374A44}" sibTransId="{475AA8BD-486C-40C9-A62E-22CA9D398228}"/>
    <dgm:cxn modelId="{2B2CE1CD-E28A-40A1-A6A7-B797D053F0A6}" type="presParOf" srcId="{9B8EC80C-91BA-45B8-8F24-442C1A0283C1}" destId="{71DCB17B-9CD8-49B4-986A-C2094F43FB21}" srcOrd="0" destOrd="0" presId="urn:microsoft.com/office/officeart/2005/8/layout/radial6"/>
    <dgm:cxn modelId="{FC183163-E2FD-47D6-A1CD-7AB712921F09}" type="presParOf" srcId="{9B8EC80C-91BA-45B8-8F24-442C1A0283C1}" destId="{82FC0F35-DE3F-4C78-ACB2-4752D1177504}" srcOrd="1" destOrd="0" presId="urn:microsoft.com/office/officeart/2005/8/layout/radial6"/>
    <dgm:cxn modelId="{B4D4534D-EBA8-49DB-8357-E5FA5E0BC2A7}" type="presParOf" srcId="{9B8EC80C-91BA-45B8-8F24-442C1A0283C1}" destId="{1018581B-B3A5-4353-A514-854CE339DAA3}" srcOrd="2" destOrd="0" presId="urn:microsoft.com/office/officeart/2005/8/layout/radial6"/>
    <dgm:cxn modelId="{5C2B4843-5EF9-48A4-A065-E7556EEF494B}" type="presParOf" srcId="{9B8EC80C-91BA-45B8-8F24-442C1A0283C1}" destId="{6C35E56B-F5A9-40AF-A3D3-51D39C13E67A}" srcOrd="3" destOrd="0" presId="urn:microsoft.com/office/officeart/2005/8/layout/radial6"/>
    <dgm:cxn modelId="{4970189F-F172-4BD0-95DA-FA1B82F5A5B9}" type="presParOf" srcId="{9B8EC80C-91BA-45B8-8F24-442C1A0283C1}" destId="{AD48492C-299E-486D-A5F5-3DFAF27E4031}" srcOrd="4" destOrd="0" presId="urn:microsoft.com/office/officeart/2005/8/layout/radial6"/>
    <dgm:cxn modelId="{36F4B616-2AC5-406B-8F16-8F023878AE95}" type="presParOf" srcId="{9B8EC80C-91BA-45B8-8F24-442C1A0283C1}" destId="{489C361C-A8D0-4FE9-9625-92CADB567B3A}" srcOrd="5" destOrd="0" presId="urn:microsoft.com/office/officeart/2005/8/layout/radial6"/>
    <dgm:cxn modelId="{41712D78-1F72-43B0-9122-85C5A8BB2069}" type="presParOf" srcId="{9B8EC80C-91BA-45B8-8F24-442C1A0283C1}" destId="{B54E4B63-DF26-4D4F-8A31-BF8919A24300}" srcOrd="6" destOrd="0" presId="urn:microsoft.com/office/officeart/2005/8/layout/radial6"/>
    <dgm:cxn modelId="{A60B779E-BF35-4049-89EB-9767E9EC7E89}" type="presParOf" srcId="{9B8EC80C-91BA-45B8-8F24-442C1A0283C1}" destId="{BE3F61C0-35DB-4232-8D01-B9E15D78FD20}" srcOrd="7" destOrd="0" presId="urn:microsoft.com/office/officeart/2005/8/layout/radial6"/>
    <dgm:cxn modelId="{9CF7D089-C686-44FE-8F36-B6794FDBEB61}" type="presParOf" srcId="{9B8EC80C-91BA-45B8-8F24-442C1A0283C1}" destId="{A4175318-5054-42A7-AB4E-A6E786768ED0}" srcOrd="8" destOrd="0" presId="urn:microsoft.com/office/officeart/2005/8/layout/radial6"/>
    <dgm:cxn modelId="{2DC9547C-DC8C-41DA-9CEC-D52BA6D5DB90}" type="presParOf" srcId="{9B8EC80C-91BA-45B8-8F24-442C1A0283C1}" destId="{63592F88-BF40-4E62-A5C6-5F10B1EF0E7E}" srcOrd="9" destOrd="0" presId="urn:microsoft.com/office/officeart/2005/8/layout/radial6"/>
    <dgm:cxn modelId="{73B72ACB-7D9F-4D08-97FA-F4C0A8CE679F}" type="presParOf" srcId="{9B8EC80C-91BA-45B8-8F24-442C1A0283C1}" destId="{0F64596F-DF68-42E7-9AD1-06E05C615F4B}" srcOrd="10" destOrd="0" presId="urn:microsoft.com/office/officeart/2005/8/layout/radial6"/>
    <dgm:cxn modelId="{3973CA46-43DF-46B4-ACD9-1C84602F93A0}" type="presParOf" srcId="{9B8EC80C-91BA-45B8-8F24-442C1A0283C1}" destId="{86230E27-1D69-4AA0-BE8A-F36DE2EBB5C8}" srcOrd="11" destOrd="0" presId="urn:microsoft.com/office/officeart/2005/8/layout/radial6"/>
    <dgm:cxn modelId="{1B5CB790-A936-4AB2-9D00-9ED16A01BD6B}" type="presParOf" srcId="{9B8EC80C-91BA-45B8-8F24-442C1A0283C1}" destId="{E18C6A1D-1FE1-4F8C-8EF9-2E636289E982}" srcOrd="12" destOrd="0" presId="urn:microsoft.com/office/officeart/2005/8/layout/radial6"/>
    <dgm:cxn modelId="{055B5B04-F166-47A8-A049-8A3D3C83BDB2}" type="presParOf" srcId="{9B8EC80C-91BA-45B8-8F24-442C1A0283C1}" destId="{8C23A35C-0F71-4766-9468-6253161F9EF7}" srcOrd="13" destOrd="0" presId="urn:microsoft.com/office/officeart/2005/8/layout/radial6"/>
    <dgm:cxn modelId="{615C3C05-B299-481A-8E92-2B1D81603ADF}" type="presParOf" srcId="{9B8EC80C-91BA-45B8-8F24-442C1A0283C1}" destId="{87B69458-A071-4F04-B859-B49E7FE6A061}" srcOrd="14" destOrd="0" presId="urn:microsoft.com/office/officeart/2005/8/layout/radial6"/>
    <dgm:cxn modelId="{7767A48E-D314-45F5-9FAA-AA5CAABF0146}" type="presParOf" srcId="{9B8EC80C-91BA-45B8-8F24-442C1A0283C1}" destId="{4F9F88C8-1ED7-4EA8-A3FC-E0DFC4BD9D0B}" srcOrd="15" destOrd="0" presId="urn:microsoft.com/office/officeart/2005/8/layout/radial6"/>
    <dgm:cxn modelId="{74847181-A920-44F4-B9E0-7A204CA9D756}" type="presParOf" srcId="{9B8EC80C-91BA-45B8-8F24-442C1A0283C1}" destId="{7A234128-B97A-4E57-BF4F-29C8B0E06E4D}" srcOrd="16" destOrd="0" presId="urn:microsoft.com/office/officeart/2005/8/layout/radial6"/>
    <dgm:cxn modelId="{C56F1F2F-669E-4041-B357-CB190FF614C8}" type="presParOf" srcId="{9B8EC80C-91BA-45B8-8F24-442C1A0283C1}" destId="{5D9CA7DD-AB3A-4173-B3EA-98636B5AD095}" srcOrd="17" destOrd="0" presId="urn:microsoft.com/office/officeart/2005/8/layout/radial6"/>
    <dgm:cxn modelId="{EC1135B2-8DA2-445C-8A30-1D899352A079}" type="presParOf" srcId="{9B8EC80C-91BA-45B8-8F24-442C1A0283C1}" destId="{52D5BE43-F909-484B-A0E8-6C11602CBD91}" srcOrd="18" destOrd="0" presId="urn:microsoft.com/office/officeart/2005/8/layout/radial6"/>
    <dgm:cxn modelId="{F6E38225-6F8B-4361-BA54-5DFCA682490B}" type="presParOf" srcId="{9B8EC80C-91BA-45B8-8F24-442C1A0283C1}" destId="{BA2AB16A-5A88-4C37-A8BA-E143C03A55B8}" srcOrd="19" destOrd="0" presId="urn:microsoft.com/office/officeart/2005/8/layout/radial6"/>
    <dgm:cxn modelId="{40784B3A-CC03-4B67-B2BC-60637C928BD5}" type="presParOf" srcId="{9B8EC80C-91BA-45B8-8F24-442C1A0283C1}" destId="{23B0B039-3D3E-4947-97B7-9B2AF12F4CF2}" srcOrd="20" destOrd="0" presId="urn:microsoft.com/office/officeart/2005/8/layout/radial6"/>
    <dgm:cxn modelId="{2B3BE7C5-4CEC-4070-936F-B5D58793B191}" type="presParOf" srcId="{9B8EC80C-91BA-45B8-8F24-442C1A0283C1}" destId="{FDF1FE44-089F-4BD0-8EB0-08059066F1F7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NÁZEV:VY_22_INOVACE_26_AJ3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I LIKE </a:t>
          </a:r>
          <a:r>
            <a:rPr lang="cs-CZ" sz="2000" kern="1200" dirty="0" smtClean="0"/>
            <a:t>/</a:t>
          </a:r>
          <a:r>
            <a:rPr lang="en-US" sz="2000" kern="1200" dirty="0" smtClean="0"/>
            <a:t> I DON</a:t>
          </a:r>
          <a:r>
            <a:rPr lang="cs-CZ" sz="2000" kern="1200" dirty="0" smtClean="0"/>
            <a:t>‘T LIKE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2C7C59-00D6-4812-9434-526DB49E2DDE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52635-9472-4FFA-ADB1-0549896C1E87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B8B76-2C89-432E-8DE7-B94B59D557C1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33EE87-F255-4D71-9BCE-440B5CE2D0CF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DA8C2-011E-448C-9770-3763D8FD450C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A2E2B0-65C1-4B0E-AEF6-3A7380D4BBA9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73ADC5-9989-4479-B96A-64F403F06CD0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F70B2-EF2D-4BE2-8EED-81916F956351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I LIKE</a:t>
          </a:r>
          <a:endParaRPr lang="cs-CZ" sz="2800" kern="1200" dirty="0"/>
        </a:p>
      </dsp:txBody>
      <dsp:txXfrm>
        <a:off x="3468067" y="2463339"/>
        <a:ext cx="2207865" cy="2207865"/>
      </dsp:txXfrm>
    </dsp:sp>
    <dsp:sp modelId="{FC0BF0DE-4A1F-487B-A6BB-ED5237A96E2D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vegetables</a:t>
          </a:r>
          <a:endParaRPr lang="cs-CZ" sz="2800" kern="1200" dirty="0"/>
        </a:p>
      </dsp:txBody>
      <dsp:txXfrm>
        <a:off x="3799247" y="2028"/>
        <a:ext cx="1545505" cy="1545505"/>
      </dsp:txXfrm>
    </dsp:sp>
    <dsp:sp modelId="{0D794819-DB0B-491D-981D-EF24EAEE0903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pizza</a:t>
          </a:r>
          <a:endParaRPr lang="cs-CZ" sz="2800" kern="1200" dirty="0"/>
        </a:p>
      </dsp:txBody>
      <dsp:txXfrm>
        <a:off x="5982503" y="1053429"/>
        <a:ext cx="1545505" cy="1545505"/>
      </dsp:txXfrm>
    </dsp:sp>
    <dsp:sp modelId="{7690F9D3-0C96-45C0-B1EE-DB6E760882A8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salad</a:t>
          </a:r>
          <a:endParaRPr lang="cs-CZ" sz="2800" kern="1200" dirty="0"/>
        </a:p>
      </dsp:txBody>
      <dsp:txXfrm>
        <a:off x="6521723" y="3415906"/>
        <a:ext cx="1545505" cy="1545505"/>
      </dsp:txXfrm>
    </dsp:sp>
    <dsp:sp modelId="{84B5211E-FBE9-481E-978D-8A24B8813248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chicken</a:t>
          </a:r>
          <a:endParaRPr lang="cs-CZ" sz="2800" kern="1200" dirty="0"/>
        </a:p>
      </dsp:txBody>
      <dsp:txXfrm>
        <a:off x="5010863" y="5310465"/>
        <a:ext cx="1545505" cy="1545505"/>
      </dsp:txXfrm>
    </dsp:sp>
    <dsp:sp modelId="{42CAACA2-6428-49C8-945D-44ED4B25279C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Ice cream</a:t>
          </a:r>
          <a:endParaRPr lang="cs-CZ" sz="2800" kern="1200" dirty="0"/>
        </a:p>
      </dsp:txBody>
      <dsp:txXfrm>
        <a:off x="2587631" y="5310465"/>
        <a:ext cx="1545505" cy="1545505"/>
      </dsp:txXfrm>
    </dsp:sp>
    <dsp:sp modelId="{CFDB0149-A1B3-4897-8219-A30C68094F9A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sausages</a:t>
          </a:r>
          <a:endParaRPr lang="cs-CZ" sz="2800" kern="1200" dirty="0"/>
        </a:p>
      </dsp:txBody>
      <dsp:txXfrm>
        <a:off x="1076770" y="3415906"/>
        <a:ext cx="1545505" cy="1545505"/>
      </dsp:txXfrm>
    </dsp:sp>
    <dsp:sp modelId="{7D763D98-6B24-4B18-AAD7-1A8CC064B0A8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chips</a:t>
          </a:r>
          <a:endParaRPr lang="cs-CZ" sz="2800" kern="1200" dirty="0"/>
        </a:p>
      </dsp:txBody>
      <dsp:txXfrm>
        <a:off x="1615990" y="1053429"/>
        <a:ext cx="1545505" cy="154550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DF1FE44-089F-4BD0-8EB0-08059066F1F7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3114286"/>
            <a:gd name="adj2" fmla="val 16200000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5BE43-F909-484B-A0E8-6C11602CBD91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0028571"/>
            <a:gd name="adj2" fmla="val 13114286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F88C8-1ED7-4EA8-A3FC-E0DFC4BD9D0B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6942857"/>
            <a:gd name="adj2" fmla="val 10028571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8C6A1D-1FE1-4F8C-8EF9-2E636289E982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3857143"/>
            <a:gd name="adj2" fmla="val 6942857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92F88-BF40-4E62-A5C6-5F10B1EF0E7E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771429"/>
            <a:gd name="adj2" fmla="val 3857143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E4B63-DF26-4D4F-8A31-BF8919A24300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9285714"/>
            <a:gd name="adj2" fmla="val 771429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5E56B-F5A9-40AF-A3D3-51D39C13E67A}">
      <dsp:nvSpPr>
        <dsp:cNvPr id="0" name=""/>
        <dsp:cNvSpPr/>
      </dsp:nvSpPr>
      <dsp:spPr>
        <a:xfrm>
          <a:off x="1723871" y="719143"/>
          <a:ext cx="5696256" cy="5696256"/>
        </a:xfrm>
        <a:prstGeom prst="blockArc">
          <a:avLst>
            <a:gd name="adj1" fmla="val 16200000"/>
            <a:gd name="adj2" fmla="val 19285714"/>
            <a:gd name="adj3" fmla="val 39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CB17B-9CD8-49B4-986A-C2094F43FB21}">
      <dsp:nvSpPr>
        <dsp:cNvPr id="0" name=""/>
        <dsp:cNvSpPr/>
      </dsp:nvSpPr>
      <dsp:spPr>
        <a:xfrm>
          <a:off x="3468067" y="2463339"/>
          <a:ext cx="2207865" cy="22078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I DON’T LIKE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3468067" y="2463339"/>
        <a:ext cx="2207865" cy="2207865"/>
      </dsp:txXfrm>
    </dsp:sp>
    <dsp:sp modelId="{82FC0F35-DE3F-4C78-ACB2-4752D1177504}">
      <dsp:nvSpPr>
        <dsp:cNvPr id="0" name=""/>
        <dsp:cNvSpPr/>
      </dsp:nvSpPr>
      <dsp:spPr>
        <a:xfrm>
          <a:off x="3799247" y="2028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potatoes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3799247" y="2028"/>
        <a:ext cx="1545505" cy="1545505"/>
      </dsp:txXfrm>
    </dsp:sp>
    <dsp:sp modelId="{AD48492C-299E-486D-A5F5-3DFAF27E4031}">
      <dsp:nvSpPr>
        <dsp:cNvPr id="0" name=""/>
        <dsp:cNvSpPr/>
      </dsp:nvSpPr>
      <dsp:spPr>
        <a:xfrm>
          <a:off x="5982503" y="1053429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fish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5982503" y="1053429"/>
        <a:ext cx="1545505" cy="1545505"/>
      </dsp:txXfrm>
    </dsp:sp>
    <dsp:sp modelId="{BE3F61C0-35DB-4232-8D01-B9E15D78FD20}">
      <dsp:nvSpPr>
        <dsp:cNvPr id="0" name=""/>
        <dsp:cNvSpPr/>
      </dsp:nvSpPr>
      <dsp:spPr>
        <a:xfrm>
          <a:off x="6521723" y="3415906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chocolate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6521723" y="3415906"/>
        <a:ext cx="1545505" cy="1545505"/>
      </dsp:txXfrm>
    </dsp:sp>
    <dsp:sp modelId="{0F64596F-DF68-42E7-9AD1-06E05C615F4B}">
      <dsp:nvSpPr>
        <dsp:cNvPr id="0" name=""/>
        <dsp:cNvSpPr/>
      </dsp:nvSpPr>
      <dsp:spPr>
        <a:xfrm>
          <a:off x="5010863" y="5310465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yoghurt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5010863" y="5310465"/>
        <a:ext cx="1545505" cy="1545505"/>
      </dsp:txXfrm>
    </dsp:sp>
    <dsp:sp modelId="{8C23A35C-0F71-4766-9468-6253161F9EF7}">
      <dsp:nvSpPr>
        <dsp:cNvPr id="0" name=""/>
        <dsp:cNvSpPr/>
      </dsp:nvSpPr>
      <dsp:spPr>
        <a:xfrm>
          <a:off x="2587631" y="5310465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apples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2587631" y="5310465"/>
        <a:ext cx="1545505" cy="1545505"/>
      </dsp:txXfrm>
    </dsp:sp>
    <dsp:sp modelId="{7A234128-B97A-4E57-BF4F-29C8B0E06E4D}">
      <dsp:nvSpPr>
        <dsp:cNvPr id="0" name=""/>
        <dsp:cNvSpPr/>
      </dsp:nvSpPr>
      <dsp:spPr>
        <a:xfrm>
          <a:off x="1076770" y="3415906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eggs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1076770" y="3415906"/>
        <a:ext cx="1545505" cy="1545505"/>
      </dsp:txXfrm>
    </dsp:sp>
    <dsp:sp modelId="{BA2AB16A-5A88-4C37-A8BA-E143C03A55B8}">
      <dsp:nvSpPr>
        <dsp:cNvPr id="0" name=""/>
        <dsp:cNvSpPr/>
      </dsp:nvSpPr>
      <dsp:spPr>
        <a:xfrm>
          <a:off x="1615990" y="1053429"/>
          <a:ext cx="1545505" cy="1545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solidFill>
                <a:srgbClr val="FF0000"/>
              </a:solidFill>
            </a:rPr>
            <a:t>cereal</a:t>
          </a:r>
          <a:endParaRPr lang="cs-CZ" sz="2800" kern="1200" dirty="0">
            <a:solidFill>
              <a:srgbClr val="FF0000"/>
            </a:solidFill>
          </a:endParaRPr>
        </a:p>
      </dsp:txBody>
      <dsp:txXfrm>
        <a:off x="1615990" y="1053429"/>
        <a:ext cx="1545505" cy="1545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93D3E-6002-4FA0-AEA7-8487B378179E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D77D-A498-4090-8388-63588643CB6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13" Type="http://schemas.openxmlformats.org/officeDocument/2006/relationships/image" Target="../media/image8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12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6.jpeg"/><Relationship Id="rId5" Type="http://schemas.openxmlformats.org/officeDocument/2006/relationships/diagramColors" Target="../diagrams/colors2.xml"/><Relationship Id="rId10" Type="http://schemas.openxmlformats.org/officeDocument/2006/relationships/image" Target="../media/image5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12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7.jpeg"/><Relationship Id="rId7" Type="http://schemas.openxmlformats.org/officeDocument/2006/relationships/image" Target="../media/image5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.jpeg"/><Relationship Id="rId5" Type="http://schemas.openxmlformats.org/officeDocument/2006/relationships/image" Target="../media/image10.jpeg"/><Relationship Id="rId10" Type="http://schemas.openxmlformats.org/officeDocument/2006/relationships/image" Target="../media/image14.jpeg"/><Relationship Id="rId4" Type="http://schemas.openxmlformats.org/officeDocument/2006/relationships/image" Target="../media/image8.wmf"/><Relationship Id="rId9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12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21.jpeg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34532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Slouží k procvičení vět s použitím vazby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 like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 don’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t like.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5. - 7. slide umožní procvičit otázky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Do you like…? What do you like?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a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odpov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ě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di na 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ě.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Documents and Settings\oem\Local Settings\Temporary Internet Files\Content.IE5\EUMM22A9\MP900400553[1].jpg"/>
          <p:cNvPicPr>
            <a:picLocks noChangeAspect="1" noChangeArrowheads="1"/>
          </p:cNvPicPr>
          <p:nvPr/>
        </p:nvPicPr>
        <p:blipFill>
          <a:blip r:embed="rId7" cstate="print"/>
          <a:srcRect l="13263"/>
          <a:stretch>
            <a:fillRect/>
          </a:stretch>
        </p:blipFill>
        <p:spPr bwMode="auto">
          <a:xfrm>
            <a:off x="3643306" y="0"/>
            <a:ext cx="1868824" cy="1571612"/>
          </a:xfrm>
          <a:prstGeom prst="ellipse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C:\Documents and Settings\oem\Local Settings\Temporary Internet Files\Content.IE5\KTGKS1TJ\MP900406651[1].jpg"/>
          <p:cNvPicPr>
            <a:picLocks noChangeAspect="1" noChangeArrowheads="1"/>
          </p:cNvPicPr>
          <p:nvPr/>
        </p:nvPicPr>
        <p:blipFill>
          <a:blip r:embed="rId8" cstate="print"/>
          <a:srcRect l="-438" t="24370" b="2394"/>
          <a:stretch>
            <a:fillRect/>
          </a:stretch>
        </p:blipFill>
        <p:spPr bwMode="auto">
          <a:xfrm>
            <a:off x="5715008" y="1000108"/>
            <a:ext cx="2071702" cy="1888705"/>
          </a:xfrm>
          <a:prstGeom prst="ellipse">
            <a:avLst/>
          </a:prstGeom>
          <a:noFill/>
        </p:spPr>
      </p:pic>
      <p:pic>
        <p:nvPicPr>
          <p:cNvPr id="2053" name="Picture 5" descr="C:\Documents and Settings\oem\Local Settings\Temporary Internet Files\Content.IE5\KTGKS1TJ\MP900438446[1].jpg"/>
          <p:cNvPicPr>
            <a:picLocks noChangeAspect="1" noChangeArrowheads="1"/>
          </p:cNvPicPr>
          <p:nvPr/>
        </p:nvPicPr>
        <p:blipFill>
          <a:blip r:embed="rId9" cstate="print"/>
          <a:srcRect t="18715"/>
          <a:stretch>
            <a:fillRect/>
          </a:stretch>
        </p:blipFill>
        <p:spPr bwMode="auto">
          <a:xfrm>
            <a:off x="6228184" y="3357562"/>
            <a:ext cx="2146356" cy="2191718"/>
          </a:xfrm>
          <a:prstGeom prst="ellipse">
            <a:avLst/>
          </a:prstGeom>
          <a:noFill/>
        </p:spPr>
      </p:pic>
      <p:pic>
        <p:nvPicPr>
          <p:cNvPr id="2054" name="Picture 6" descr="C:\Documents and Settings\oem\Local Settings\Temporary Internet Files\Content.IE5\KTGKS1TJ\MC90028046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373216"/>
            <a:ext cx="2477632" cy="1306717"/>
          </a:xfrm>
          <a:prstGeom prst="rect">
            <a:avLst/>
          </a:prstGeom>
          <a:noFill/>
        </p:spPr>
      </p:pic>
      <p:pic>
        <p:nvPicPr>
          <p:cNvPr id="2055" name="Picture 7" descr="C:\Documents and Settings\oem\Local Settings\Temporary Internet Files\Content.IE5\S32RON4B\MP900406484[1].jpg"/>
          <p:cNvPicPr>
            <a:picLocks noChangeAspect="1" noChangeArrowheads="1"/>
          </p:cNvPicPr>
          <p:nvPr/>
        </p:nvPicPr>
        <p:blipFill>
          <a:blip r:embed="rId11" cstate="print"/>
          <a:srcRect t="4728"/>
          <a:stretch>
            <a:fillRect/>
          </a:stretch>
        </p:blipFill>
        <p:spPr bwMode="auto">
          <a:xfrm>
            <a:off x="2571736" y="4857760"/>
            <a:ext cx="1660744" cy="2000240"/>
          </a:xfrm>
          <a:prstGeom prst="ellipse">
            <a:avLst/>
          </a:prstGeom>
          <a:noFill/>
        </p:spPr>
      </p:pic>
      <p:pic>
        <p:nvPicPr>
          <p:cNvPr id="2057" name="Picture 9" descr="C:\Documents and Settings\oem\Local Settings\Temporary Internet Files\Content.IE5\EUMM22A9\MP900400591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043608" y="3140968"/>
            <a:ext cx="1885318" cy="2010056"/>
          </a:xfrm>
          <a:prstGeom prst="ellipse">
            <a:avLst/>
          </a:prstGeom>
          <a:noFill/>
        </p:spPr>
      </p:pic>
      <p:pic>
        <p:nvPicPr>
          <p:cNvPr id="2059" name="Picture 11" descr="C:\Documents and Settings\oem\Local Settings\Temporary Internet Files\Content.IE5\KTGKS1TJ\MC90041344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47664" y="692697"/>
            <a:ext cx="1809889" cy="2088232"/>
          </a:xfrm>
          <a:prstGeom prst="ellipse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Documents and Settings\oem\Local Settings\Temporary Internet Files\Content.IE5\Z0OKY9JY\MC9003312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0"/>
            <a:ext cx="1795604" cy="1484784"/>
          </a:xfrm>
          <a:prstGeom prst="ellipse">
            <a:avLst/>
          </a:prstGeom>
          <a:noFill/>
        </p:spPr>
      </p:pic>
      <p:pic>
        <p:nvPicPr>
          <p:cNvPr id="1027" name="Picture 3" descr="C:\Documents and Settings\oem\Local Settings\Temporary Internet Files\Content.IE5\KTGKS1TJ\MP90040524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764704"/>
            <a:ext cx="3128392" cy="1872208"/>
          </a:xfrm>
          <a:prstGeom prst="ellipse">
            <a:avLst/>
          </a:prstGeom>
          <a:noFill/>
        </p:spPr>
      </p:pic>
      <p:pic>
        <p:nvPicPr>
          <p:cNvPr id="1028" name="Picture 4" descr="C:\Documents and Settings\oem\Local Settings\Temporary Internet Files\Content.IE5\S32RON4B\MP900425493[1].jpg"/>
          <p:cNvPicPr>
            <a:picLocks noChangeAspect="1" noChangeArrowheads="1"/>
          </p:cNvPicPr>
          <p:nvPr/>
        </p:nvPicPr>
        <p:blipFill>
          <a:blip r:embed="rId9" cstate="print"/>
          <a:srcRect t="19355"/>
          <a:stretch>
            <a:fillRect/>
          </a:stretch>
        </p:blipFill>
        <p:spPr bwMode="auto">
          <a:xfrm>
            <a:off x="6156176" y="3140968"/>
            <a:ext cx="2376264" cy="1800200"/>
          </a:xfrm>
          <a:prstGeom prst="ellipse">
            <a:avLst/>
          </a:prstGeom>
          <a:noFill/>
        </p:spPr>
      </p:pic>
      <p:pic>
        <p:nvPicPr>
          <p:cNvPr id="1029" name="Picture 5" descr="C:\Documents and Settings\oem\Local Settings\Temporary Internet Files\Content.IE5\KTGKS1TJ\MC900411900[1].wmf"/>
          <p:cNvPicPr>
            <a:picLocks noChangeAspect="1" noChangeArrowheads="1"/>
          </p:cNvPicPr>
          <p:nvPr/>
        </p:nvPicPr>
        <p:blipFill>
          <a:blip r:embed="rId10" cstate="print"/>
          <a:srcRect l="46355" t="18976"/>
          <a:stretch>
            <a:fillRect/>
          </a:stretch>
        </p:blipFill>
        <p:spPr bwMode="auto">
          <a:xfrm>
            <a:off x="4932040" y="4653136"/>
            <a:ext cx="1728192" cy="2204864"/>
          </a:xfrm>
          <a:prstGeom prst="ellipse">
            <a:avLst/>
          </a:prstGeom>
          <a:noFill/>
        </p:spPr>
      </p:pic>
      <p:pic>
        <p:nvPicPr>
          <p:cNvPr id="1033" name="Picture 9" descr="C:\Documents and Settings\oem\Local Settings\Temporary Internet Files\Content.IE5\EUMM22A9\MP900438664[1].jpg"/>
          <p:cNvPicPr>
            <a:picLocks noChangeAspect="1" noChangeArrowheads="1"/>
          </p:cNvPicPr>
          <p:nvPr/>
        </p:nvPicPr>
        <p:blipFill>
          <a:blip r:embed="rId11" cstate="print"/>
          <a:srcRect l="14706" t="13235" r="11765" b="16176"/>
          <a:stretch>
            <a:fillRect/>
          </a:stretch>
        </p:blipFill>
        <p:spPr bwMode="auto">
          <a:xfrm>
            <a:off x="1547664" y="1052736"/>
            <a:ext cx="1728192" cy="1584176"/>
          </a:xfrm>
          <a:prstGeom prst="ellipse">
            <a:avLst/>
          </a:prstGeom>
          <a:noFill/>
        </p:spPr>
      </p:pic>
      <p:pic>
        <p:nvPicPr>
          <p:cNvPr id="1031" name="Picture 7" descr="C:\Documents and Settings\oem\Local Settings\Temporary Internet Files\Content.IE5\Z0OKY9JY\MP90028931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11760" y="5013176"/>
            <a:ext cx="1808175" cy="1844824"/>
          </a:xfrm>
          <a:prstGeom prst="ellipse">
            <a:avLst/>
          </a:prstGeom>
          <a:noFill/>
        </p:spPr>
      </p:pic>
      <p:pic>
        <p:nvPicPr>
          <p:cNvPr id="1032" name="Picture 8" descr="C:\Documents and Settings\oem\Local Settings\Temporary Internet Files\Content.IE5\S32RON4B\MC900441779[1].png"/>
          <p:cNvPicPr>
            <a:picLocks noChangeAspect="1" noChangeArrowheads="1"/>
          </p:cNvPicPr>
          <p:nvPr/>
        </p:nvPicPr>
        <p:blipFill>
          <a:blip r:embed="rId13" cstate="print"/>
          <a:srcRect t="17241"/>
          <a:stretch>
            <a:fillRect/>
          </a:stretch>
        </p:blipFill>
        <p:spPr bwMode="auto">
          <a:xfrm>
            <a:off x="683568" y="3284984"/>
            <a:ext cx="2088232" cy="1728192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5857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Tvoření otázky</a:t>
            </a:r>
            <a:r>
              <a:rPr lang="en-US" sz="3200" dirty="0" smtClean="0"/>
              <a:t> a kr</a:t>
            </a:r>
            <a:r>
              <a:rPr lang="cs-CZ" sz="3200" dirty="0" smtClean="0"/>
              <a:t>á</a:t>
            </a:r>
            <a:r>
              <a:rPr lang="en-US" sz="3200" dirty="0" smtClean="0"/>
              <a:t>tk</a:t>
            </a:r>
            <a:r>
              <a:rPr lang="cs-CZ" sz="3200" dirty="0" smtClean="0"/>
              <a:t>é</a:t>
            </a:r>
            <a:r>
              <a:rPr lang="en-US" sz="3200" dirty="0" smtClean="0"/>
              <a:t> odpov</a:t>
            </a:r>
            <a:r>
              <a:rPr lang="cs-CZ" sz="3200" dirty="0" smtClean="0"/>
              <a:t>ě</a:t>
            </a:r>
            <a:r>
              <a:rPr lang="en-US" sz="3200" dirty="0" smtClean="0"/>
              <a:t>di 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53285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Do you like ….?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140968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Yes, I do.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3140968"/>
            <a:ext cx="40269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No, I don’t.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ocuments and Settings\oem\Local Settings\Temporary Internet Files\Content.IE5\EUMM22A9\MP900400553[1].jpg"/>
          <p:cNvPicPr>
            <a:picLocks noChangeAspect="1" noChangeArrowheads="1"/>
          </p:cNvPicPr>
          <p:nvPr/>
        </p:nvPicPr>
        <p:blipFill>
          <a:blip r:embed="rId2" cstate="print"/>
          <a:srcRect l="12020" t="13528"/>
          <a:stretch>
            <a:fillRect/>
          </a:stretch>
        </p:blipFill>
        <p:spPr bwMode="auto">
          <a:xfrm>
            <a:off x="4240974" y="1500174"/>
            <a:ext cx="2636782" cy="1727052"/>
          </a:xfrm>
          <a:prstGeom prst="rect">
            <a:avLst/>
          </a:prstGeom>
          <a:noFill/>
        </p:spPr>
      </p:pic>
      <p:pic>
        <p:nvPicPr>
          <p:cNvPr id="6" name="Picture 4" descr="C:\Documents and Settings\oem\Local Settings\Temporary Internet Files\Content.IE5\S32RON4B\MP900425493[1].jpg"/>
          <p:cNvPicPr>
            <a:picLocks noChangeAspect="1" noChangeArrowheads="1"/>
          </p:cNvPicPr>
          <p:nvPr/>
        </p:nvPicPr>
        <p:blipFill>
          <a:blip r:embed="rId3" cstate="print"/>
          <a:srcRect l="15343" t="15127"/>
          <a:stretch>
            <a:fillRect/>
          </a:stretch>
        </p:blipFill>
        <p:spPr bwMode="auto">
          <a:xfrm>
            <a:off x="4500562" y="3357562"/>
            <a:ext cx="2011664" cy="201679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971600" y="332656"/>
            <a:ext cx="43717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Ptej se a odpovídej :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214282" y="1000108"/>
            <a:ext cx="818352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FF0000"/>
                </a:solidFill>
              </a:rPr>
              <a:t>Do you like ….?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4" name="Picture 11" descr="C:\Documents and Settings\oem\Local Settings\Temporary Internet Files\Content.IE5\KTGKS1TJ\MC9004134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708920"/>
            <a:ext cx="1648504" cy="2088232"/>
          </a:xfrm>
          <a:prstGeom prst="rect">
            <a:avLst/>
          </a:prstGeom>
          <a:noFill/>
        </p:spPr>
      </p:pic>
      <p:pic>
        <p:nvPicPr>
          <p:cNvPr id="7" name="Picture 3" descr="C:\Documents and Settings\oem\Local Settings\Temporary Internet Files\Content.IE5\KTGKS1TJ\MP900405246[1].jpg"/>
          <p:cNvPicPr>
            <a:picLocks noChangeAspect="1" noChangeArrowheads="1"/>
          </p:cNvPicPr>
          <p:nvPr/>
        </p:nvPicPr>
        <p:blipFill>
          <a:blip r:embed="rId5" cstate="print"/>
          <a:srcRect l="7721" t="2950" r="22605"/>
          <a:stretch>
            <a:fillRect/>
          </a:stretch>
        </p:blipFill>
        <p:spPr bwMode="auto">
          <a:xfrm rot="19801808">
            <a:off x="2350607" y="4854036"/>
            <a:ext cx="1928826" cy="1919066"/>
          </a:xfrm>
          <a:prstGeom prst="ellipse">
            <a:avLst/>
          </a:prstGeom>
          <a:noFill/>
        </p:spPr>
      </p:pic>
      <p:pic>
        <p:nvPicPr>
          <p:cNvPr id="8" name="Picture 8" descr="C:\Documents and Settings\oem\Local Settings\Temporary Internet Files\Content.IE5\S32RON4B\MC90044177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4929198"/>
            <a:ext cx="2088232" cy="2088232"/>
          </a:xfrm>
          <a:prstGeom prst="rect">
            <a:avLst/>
          </a:prstGeom>
          <a:noFill/>
        </p:spPr>
      </p:pic>
      <p:pic>
        <p:nvPicPr>
          <p:cNvPr id="9" name="Picture 6" descr="C:\Documents and Settings\oem\Local Settings\Temporary Internet Files\Content.IE5\KTGKS1TJ\MC9002804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2071678"/>
            <a:ext cx="2477632" cy="1306717"/>
          </a:xfrm>
          <a:prstGeom prst="rect">
            <a:avLst/>
          </a:prstGeom>
          <a:noFill/>
        </p:spPr>
      </p:pic>
      <p:pic>
        <p:nvPicPr>
          <p:cNvPr id="10" name="Picture 7" descr="C:\Documents and Settings\oem\Local Settings\Temporary Internet Files\Content.IE5\S32RON4B\MP90040648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4221088"/>
            <a:ext cx="1848297" cy="2336613"/>
          </a:xfrm>
          <a:prstGeom prst="rect">
            <a:avLst/>
          </a:prstGeom>
          <a:noFill/>
        </p:spPr>
      </p:pic>
      <p:pic>
        <p:nvPicPr>
          <p:cNvPr id="11" name="Picture 4" descr="C:\Documents and Settings\oem\Local Settings\Temporary Internet Files\Content.IE5\KTGKS1TJ\MP900406651[1].jpg"/>
          <p:cNvPicPr>
            <a:picLocks noChangeAspect="1" noChangeArrowheads="1"/>
          </p:cNvPicPr>
          <p:nvPr/>
        </p:nvPicPr>
        <p:blipFill>
          <a:blip r:embed="rId9" cstate="print"/>
          <a:srcRect t="33275"/>
          <a:stretch>
            <a:fillRect/>
          </a:stretch>
        </p:blipFill>
        <p:spPr bwMode="auto">
          <a:xfrm>
            <a:off x="6786578" y="285728"/>
            <a:ext cx="1950441" cy="1627178"/>
          </a:xfrm>
          <a:prstGeom prst="rect">
            <a:avLst/>
          </a:prstGeom>
          <a:noFill/>
        </p:spPr>
      </p:pic>
      <p:pic>
        <p:nvPicPr>
          <p:cNvPr id="12" name="Picture 7" descr="C:\Documents and Settings\oem\Local Settings\Temporary Internet Files\Content.IE5\Z0OKY9JY\MP90028931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58016" y="2143116"/>
            <a:ext cx="2000264" cy="2204864"/>
          </a:xfrm>
          <a:prstGeom prst="ellipse">
            <a:avLst/>
          </a:prstGeom>
          <a:noFill/>
        </p:spPr>
      </p:pic>
      <p:pic>
        <p:nvPicPr>
          <p:cNvPr id="13" name="Picture 5" descr="C:\Documents and Settings\oem\Local Settings\Temporary Internet Files\Content.IE5\KTGKS1TJ\MP900438446[1].jpg"/>
          <p:cNvPicPr>
            <a:picLocks noChangeAspect="1" noChangeArrowheads="1"/>
          </p:cNvPicPr>
          <p:nvPr/>
        </p:nvPicPr>
        <p:blipFill>
          <a:blip r:embed="rId11" cstate="print"/>
          <a:srcRect t="15219" b="5298"/>
          <a:stretch>
            <a:fillRect/>
          </a:stretch>
        </p:blipFill>
        <p:spPr bwMode="auto">
          <a:xfrm>
            <a:off x="6997644" y="4714860"/>
            <a:ext cx="2146356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268760"/>
            <a:ext cx="453539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What do you like?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20851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solidFill>
                  <a:srgbClr val="00B050"/>
                </a:solidFill>
              </a:rPr>
              <a:t>I like……</a:t>
            </a:r>
            <a:endParaRPr lang="cs-CZ" sz="44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oem\Local Settings\Temporary Internet Files\Content.IE5\EUMM22A9\MC9004417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057400"/>
            <a:ext cx="2379712" cy="1875656"/>
          </a:xfrm>
          <a:prstGeom prst="rect">
            <a:avLst/>
          </a:prstGeom>
          <a:noFill/>
        </p:spPr>
      </p:pic>
      <p:pic>
        <p:nvPicPr>
          <p:cNvPr id="1027" name="Picture 3" descr="C:\Documents and Settings\oem\Local Settings\Temporary Internet Files\Content.IE5\KTGKS1TJ\MP9004052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005064"/>
            <a:ext cx="2897966" cy="2069976"/>
          </a:xfrm>
          <a:prstGeom prst="rect">
            <a:avLst/>
          </a:prstGeom>
          <a:noFill/>
        </p:spPr>
      </p:pic>
      <p:pic>
        <p:nvPicPr>
          <p:cNvPr id="1028" name="Picture 4" descr="C:\Documents and Settings\oem\Local Settings\Temporary Internet Files\Content.IE5\S32RON4B\MC9003312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620688"/>
            <a:ext cx="1795604" cy="1424412"/>
          </a:xfrm>
          <a:prstGeom prst="rect">
            <a:avLst/>
          </a:prstGeom>
          <a:noFill/>
        </p:spPr>
      </p:pic>
      <p:pic>
        <p:nvPicPr>
          <p:cNvPr id="1029" name="Picture 5" descr="C:\Documents and Settings\oem\Local Settings\Temporary Internet Files\Content.IE5\EUMM22A9\MP900400591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276872"/>
            <a:ext cx="1848240" cy="2310864"/>
          </a:xfrm>
          <a:prstGeom prst="rect">
            <a:avLst/>
          </a:prstGeom>
          <a:noFill/>
        </p:spPr>
      </p:pic>
      <p:pic>
        <p:nvPicPr>
          <p:cNvPr id="8" name="Picture 9" descr="C:\Documents and Settings\oem\Local Settings\Temporary Internet Files\Content.IE5\EUMM22A9\MP900438664[1].jpg"/>
          <p:cNvPicPr>
            <a:picLocks noChangeAspect="1" noChangeArrowheads="1"/>
          </p:cNvPicPr>
          <p:nvPr/>
        </p:nvPicPr>
        <p:blipFill>
          <a:blip r:embed="rId6" cstate="print"/>
          <a:srcRect l="14706" t="13235" r="11765" b="16176"/>
          <a:stretch>
            <a:fillRect/>
          </a:stretch>
        </p:blipFill>
        <p:spPr bwMode="auto">
          <a:xfrm>
            <a:off x="251520" y="3573016"/>
            <a:ext cx="2546465" cy="2334259"/>
          </a:xfrm>
          <a:prstGeom prst="ellipse">
            <a:avLst/>
          </a:prstGeom>
          <a:noFill/>
        </p:spPr>
      </p:pic>
      <p:pic>
        <p:nvPicPr>
          <p:cNvPr id="9" name="Picture 5" descr="C:\Documents and Settings\oem\Local Settings\Temporary Internet Files\Content.IE5\KTGKS1TJ\MC900411900[1].wmf"/>
          <p:cNvPicPr>
            <a:picLocks noChangeAspect="1" noChangeArrowheads="1"/>
          </p:cNvPicPr>
          <p:nvPr/>
        </p:nvPicPr>
        <p:blipFill>
          <a:blip r:embed="rId7" cstate="print"/>
          <a:srcRect l="46355" t="18976"/>
          <a:stretch>
            <a:fillRect/>
          </a:stretch>
        </p:blipFill>
        <p:spPr bwMode="auto">
          <a:xfrm>
            <a:off x="5220072" y="4293096"/>
            <a:ext cx="1728192" cy="220486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7"/>
            <a:ext cx="63904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Použité zdroje: </a:t>
            </a:r>
          </a:p>
          <a:p>
            <a:pPr lvl="0"/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109</TotalTime>
  <Words>157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LIKE / I DON’T LIKE</dc:title>
  <dc:creator>OEM</dc:creator>
  <cp:lastModifiedBy>OEM</cp:lastModifiedBy>
  <cp:revision>16</cp:revision>
  <dcterms:created xsi:type="dcterms:W3CDTF">2012-11-14T18:46:02Z</dcterms:created>
  <dcterms:modified xsi:type="dcterms:W3CDTF">2012-11-26T19:30:28Z</dcterms:modified>
</cp:coreProperties>
</file>