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F8FBEE-6EB8-42AA-A13A-AC5CE73D828D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79F6EC-B15B-4FAB-8C1A-9CC52A091EF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7441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308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4146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32156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181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1775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62050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80463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4264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45454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3011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7870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C8640B-5201-4587-A4EF-B88A9287B5C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466D904-ABC3-4AD6-AA24-7A9E21400A0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5767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VY_32_INOVACE_13_11_City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Výuková prezentace, slouží jako pomůcka k výkladu na téma city a jejich dělení. V prezentaci předpokládáme práci s interaktivní tabulí, vepisování do prezentace.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92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05064"/>
            <a:ext cx="8458200" cy="1222375"/>
          </a:xfrm>
        </p:spPr>
        <p:txBody>
          <a:bodyPr>
            <a:normAutofit/>
          </a:bodyPr>
          <a:lstStyle/>
          <a:p>
            <a:r>
              <a:rPr lang="cs-CZ" sz="6000" dirty="0" smtClean="0"/>
              <a:t>CITY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56740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na tabuli city, které tě napadnou: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2276872"/>
            <a:ext cx="876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láska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3429000"/>
            <a:ext cx="978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bolest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475541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podle tebe vyjadřují obrázky?</a:t>
            </a:r>
            <a:endParaRPr lang="cs-CZ" dirty="0"/>
          </a:p>
        </p:txBody>
      </p:sp>
      <p:pic>
        <p:nvPicPr>
          <p:cNvPr id="1027" name="Picture 3" descr="C:\Users\Kabinet\AppData\Local\Temp\MP9003992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77072"/>
            <a:ext cx="1617237" cy="242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4243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91994"/>
            <a:ext cx="194421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5546" y="4077072"/>
            <a:ext cx="1642597" cy="2605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Kabinet\AppData\Local\Temp\MP90028991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98921"/>
            <a:ext cx="1695268" cy="251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6749" y="5013176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radost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348880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bolest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5517232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2854675"/>
            <a:ext cx="906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smutek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5713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city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64087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Jsou stavy prožívání.</a:t>
            </a:r>
          </a:p>
          <a:p>
            <a:endParaRPr lang="cs-CZ" sz="3200" dirty="0"/>
          </a:p>
          <a:p>
            <a:r>
              <a:rPr lang="cs-CZ" sz="3200" dirty="0" smtClean="0"/>
              <a:t>Vše co vidíme, prožíváme… v nás vyvolává nějaké pocity.</a:t>
            </a:r>
          </a:p>
          <a:p>
            <a:endParaRPr lang="cs-CZ" sz="3200" dirty="0" smtClean="0"/>
          </a:p>
          <a:p>
            <a:r>
              <a:rPr lang="cs-CZ" sz="3200" dirty="0" smtClean="0"/>
              <a:t>Ty mohou být příjemné nebo nepříjemné.</a:t>
            </a:r>
            <a:endParaRPr lang="cs-CZ" sz="3200" dirty="0"/>
          </a:p>
        </p:txBody>
      </p:sp>
      <p:pic>
        <p:nvPicPr>
          <p:cNvPr id="2050" name="Picture 2" descr="C:\Users\Kabinet\AppData\Local\Temp\MP9004011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67321"/>
            <a:ext cx="2000605" cy="2501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52275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Druhy citů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85698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i="1" u="sng" dirty="0" smtClean="0"/>
              <a:t>Tělesné city: </a:t>
            </a:r>
            <a:r>
              <a:rPr lang="cs-CZ" sz="3200" dirty="0" smtClean="0"/>
              <a:t>únava, bolest, hlad, sexuální touha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Citové reakce: </a:t>
            </a:r>
            <a:r>
              <a:rPr lang="cs-CZ" sz="3200" dirty="0" smtClean="0"/>
              <a:t>krátkodobé stavy, útočné, obranné…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Citové stavy </a:t>
            </a:r>
            <a:r>
              <a:rPr lang="cs-CZ" sz="3200" dirty="0" smtClean="0"/>
              <a:t>= nálady: déletrvající, ovlivňují chování člověka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Citové vztahy: </a:t>
            </a:r>
            <a:r>
              <a:rPr lang="cs-CZ" sz="3200" dirty="0" smtClean="0"/>
              <a:t>jsou prožívány k nějakým podnětům.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Vyšší city: </a:t>
            </a:r>
            <a:r>
              <a:rPr lang="cs-CZ" sz="3200" dirty="0" smtClean="0"/>
              <a:t>intelektuální, estetické, etické </a:t>
            </a:r>
            <a:r>
              <a:rPr lang="cs-CZ" sz="3200" dirty="0" smtClean="0"/>
              <a:t>(pocit </a:t>
            </a:r>
            <a:r>
              <a:rPr lang="cs-CZ" sz="3200" dirty="0" smtClean="0"/>
              <a:t>vinny, hodnocení krásy, poznávání něčeho nového)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13270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8569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Právě teď cítím:</a:t>
            </a:r>
          </a:p>
          <a:p>
            <a:r>
              <a:rPr lang="cs-CZ" sz="3200" dirty="0" smtClean="0"/>
              <a:t>Největší radost mám, když….</a:t>
            </a:r>
          </a:p>
          <a:p>
            <a:r>
              <a:rPr lang="cs-CZ" sz="3200" dirty="0" smtClean="0"/>
              <a:t>Rozhněvám se, když ….</a:t>
            </a:r>
          </a:p>
          <a:p>
            <a:r>
              <a:rPr lang="cs-CZ" sz="3200" dirty="0" smtClean="0"/>
              <a:t>Rodiče mne rozčílí, když….</a:t>
            </a:r>
          </a:p>
          <a:p>
            <a:r>
              <a:rPr lang="cs-CZ" sz="3200" dirty="0" smtClean="0"/>
              <a:t>Když chci někoho rozzlobit, tak….</a:t>
            </a:r>
          </a:p>
          <a:p>
            <a:r>
              <a:rPr lang="cs-CZ" sz="3200" dirty="0" smtClean="0"/>
              <a:t>Jsem hrdý na to, že…</a:t>
            </a:r>
          </a:p>
          <a:p>
            <a:r>
              <a:rPr lang="cs-CZ" sz="3200" dirty="0" smtClean="0"/>
              <a:t>Pochválil bych se za 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836416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7129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/>
              <a:t>JANOŠKOVÁ, D.,a kol. autorů. Občanská výchova 8, Rodinná výchova 8, učebnice pro základní školy a víceletá gymnázia. 1st ed. Plzeň: Fraus, 2005. ISBN 80-7238-393-0.</a:t>
            </a:r>
          </a:p>
          <a:p>
            <a:endParaRPr lang="cs-CZ" sz="2400" dirty="0"/>
          </a:p>
          <a:p>
            <a:r>
              <a:rPr lang="cs-CZ" sz="2400" dirty="0"/>
              <a:t>JANOŠKOVÁ, D., ONDRÁČKOVÁ, M.,ČABALOVÁ,D. Občanská výchova 8, Rodinná výchova 8, příručka pro učitele. 1st ed. Plzeň: Fraus, 2005. ISBN </a:t>
            </a:r>
            <a:r>
              <a:rPr lang="cs-CZ" sz="2400" dirty="0" smtClean="0"/>
              <a:t>80-7238-394-9.</a:t>
            </a:r>
          </a:p>
          <a:p>
            <a:endParaRPr lang="cs-CZ" sz="2400" dirty="0"/>
          </a:p>
          <a:p>
            <a:r>
              <a:rPr lang="cs-CZ" sz="2400" dirty="0" smtClean="0"/>
              <a:t>Citováno dne 10.12.2011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767897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</TotalTime>
  <Words>295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1_Motiv systému Office</vt:lpstr>
      <vt:lpstr>Název školy: ZŠ Klášterec nad Ohří, Krátká 676 Autor: Mgr. Veronika Kubincová Název materiálu: VY_32_INOVACE_13_11_City Číslo projektu: CZ.1.07/1.4.00/21.1115  </vt:lpstr>
      <vt:lpstr>CITY</vt:lpstr>
      <vt:lpstr>Napiš na tabuli city, které tě napadnou:</vt:lpstr>
      <vt:lpstr>Co podle tebe vyjadřují obrázky?</vt:lpstr>
      <vt:lpstr>city</vt:lpstr>
      <vt:lpstr>Druhy citů</vt:lpstr>
      <vt:lpstr>Doplň: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CITY</dc:title>
  <dc:creator>Kabinet</dc:creator>
  <cp:lastModifiedBy>expert</cp:lastModifiedBy>
  <cp:revision>6</cp:revision>
  <dcterms:created xsi:type="dcterms:W3CDTF">2012-01-05T21:06:45Z</dcterms:created>
  <dcterms:modified xsi:type="dcterms:W3CDTF">2012-03-13T08:00:37Z</dcterms:modified>
</cp:coreProperties>
</file>