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VY_12_INOVACE_14_Rozlišování slabik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Rozlišování slabik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VY_12_INOVACE_14_Rozlišování slabik 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Rozlišování slabik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6245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</a:t>
            </a:r>
            <a:r>
              <a:rPr lang="cs-CZ" baseline="0" dirty="0" smtClean="0"/>
              <a:t> si společně přečtou nahlas slova, poté doplňují na tabuli i na papír do správných sloupečků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Společná</a:t>
            </a:r>
            <a:r>
              <a:rPr lang="cs-CZ" baseline="0" dirty="0" smtClean="0"/>
              <a:t> kontrola, jestli pracovali správně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03407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 nebo v tištěné </a:t>
            </a:r>
            <a:r>
              <a:rPr lang="cs-CZ" dirty="0" smtClean="0"/>
              <a:t>podobě.</a:t>
            </a:r>
            <a:endParaRPr lang="cs-CZ" dirty="0" smtClean="0"/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společně přečtou nahlas slova, poté doplňují na </a:t>
            </a:r>
            <a:r>
              <a:rPr lang="cs-CZ" dirty="0" smtClean="0"/>
              <a:t>tabuli /</a:t>
            </a:r>
            <a:r>
              <a:rPr lang="cs-CZ" dirty="0" smtClean="0"/>
              <a:t>popř. i na papír/ do správných </a:t>
            </a:r>
            <a:r>
              <a:rPr lang="cs-CZ" dirty="0" smtClean="0"/>
              <a:t>sloupečků.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Čti slova nahlas a zapiš do správného </a:t>
            </a:r>
            <a:r>
              <a:rPr lang="cs-CZ" sz="3200" dirty="0" smtClean="0"/>
              <a:t>sloupce.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Dyje, pády, lodička, rodina, vidí, vadí, vždy, </a:t>
            </a:r>
          </a:p>
          <a:p>
            <a:pPr>
              <a:buNone/>
            </a:pPr>
            <a:r>
              <a:rPr lang="cs-CZ" dirty="0" smtClean="0"/>
              <a:t>chudý, kladina, mladý, díra, dým, hrdý, tady, </a:t>
            </a:r>
          </a:p>
          <a:p>
            <a:pPr>
              <a:buNone/>
            </a:pPr>
            <a:r>
              <a:rPr lang="cs-CZ" dirty="0" smtClean="0"/>
              <a:t>Vládík, </a:t>
            </a:r>
            <a:r>
              <a:rPr lang="cs-CZ" dirty="0" smtClean="0"/>
              <a:t>budila.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3000372"/>
          <a:ext cx="8286808" cy="3357585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71702"/>
                <a:gridCol w="2071702"/>
                <a:gridCol w="2071702"/>
                <a:gridCol w="2071702"/>
              </a:tblGrid>
              <a:tr h="671517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di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dí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dy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dý</a:t>
                      </a:r>
                      <a:endParaRPr lang="cs-CZ" sz="3600" dirty="0"/>
                    </a:p>
                  </a:txBody>
                  <a:tcPr/>
                </a:tc>
              </a:tr>
              <a:tr h="6715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151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151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1285860"/>
          <a:ext cx="8286808" cy="3357585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71702"/>
                <a:gridCol w="2071702"/>
                <a:gridCol w="2071702"/>
                <a:gridCol w="2071702"/>
              </a:tblGrid>
              <a:tr h="671517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Di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dí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dy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dý</a:t>
                      </a:r>
                      <a:endParaRPr lang="cs-CZ" sz="3600" dirty="0"/>
                    </a:p>
                  </a:txBody>
                  <a:tcPr/>
                </a:tc>
              </a:tr>
              <a:tr h="67151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lodička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vidí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Dyje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chudý</a:t>
                      </a:r>
                      <a:endParaRPr lang="cs-CZ" sz="3200" dirty="0"/>
                    </a:p>
                  </a:txBody>
                  <a:tcPr/>
                </a:tc>
              </a:tr>
              <a:tr h="67151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Rodina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vadí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pády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mladý</a:t>
                      </a:r>
                      <a:endParaRPr lang="cs-CZ" sz="3200" dirty="0"/>
                    </a:p>
                  </a:txBody>
                  <a:tcPr/>
                </a:tc>
              </a:tr>
              <a:tr h="67151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Kladina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díra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vždy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hrdý</a:t>
                      </a:r>
                      <a:endParaRPr lang="cs-CZ" sz="3200" dirty="0"/>
                    </a:p>
                  </a:txBody>
                  <a:tcPr/>
                </a:tc>
              </a:tr>
              <a:tr h="671517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Budila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Vládík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tady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dým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Steflova\AppData\Local\Microsoft\Windows\Temporary Internet Files\Content.IE5\J693QRMB\MC90043779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6012" y="4927621"/>
            <a:ext cx="1831975" cy="1501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188</Words>
  <Application>Microsoft Office PowerPoint</Application>
  <PresentationFormat>Předvádění na obrazovce (4:3)</PresentationFormat>
  <Paragraphs>46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Čti slova nahlas a zapiš do správného sloupce.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18</cp:revision>
  <dcterms:created xsi:type="dcterms:W3CDTF">2011-08-21T15:31:45Z</dcterms:created>
  <dcterms:modified xsi:type="dcterms:W3CDTF">2012-03-12T21:03:50Z</dcterms:modified>
</cp:coreProperties>
</file>